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700" r:id="rId2"/>
  </p:sldMasterIdLst>
  <p:notesMasterIdLst>
    <p:notesMasterId r:id="rId31"/>
  </p:notesMasterIdLst>
  <p:sldIdLst>
    <p:sldId id="256" r:id="rId3"/>
    <p:sldId id="257" r:id="rId4"/>
    <p:sldId id="296" r:id="rId5"/>
    <p:sldId id="311" r:id="rId6"/>
    <p:sldId id="312" r:id="rId7"/>
    <p:sldId id="314" r:id="rId8"/>
    <p:sldId id="259" r:id="rId9"/>
    <p:sldId id="260" r:id="rId10"/>
    <p:sldId id="261" r:id="rId11"/>
    <p:sldId id="262" r:id="rId12"/>
    <p:sldId id="263" r:id="rId13"/>
    <p:sldId id="264" r:id="rId14"/>
    <p:sldId id="265" r:id="rId15"/>
    <p:sldId id="266" r:id="rId16"/>
    <p:sldId id="267" r:id="rId17"/>
    <p:sldId id="298" r:id="rId18"/>
    <p:sldId id="297" r:id="rId19"/>
    <p:sldId id="299" r:id="rId20"/>
    <p:sldId id="301" r:id="rId21"/>
    <p:sldId id="300" r:id="rId22"/>
    <p:sldId id="302" r:id="rId23"/>
    <p:sldId id="313" r:id="rId24"/>
    <p:sldId id="303" r:id="rId25"/>
    <p:sldId id="304" r:id="rId26"/>
    <p:sldId id="305" r:id="rId27"/>
    <p:sldId id="306" r:id="rId28"/>
    <p:sldId id="307" r:id="rId29"/>
    <p:sldId id="309" r:id="rId30"/>
  </p:sldIdLst>
  <p:sldSz cx="9144000" cy="5143500" type="screen16x9"/>
  <p:notesSz cx="6858000" cy="9144000"/>
  <p:embeddedFontLst>
    <p:embeddedFont>
      <p:font typeface="Bebas Neue" panose="020B0606020202050201" pitchFamily="34" charset="0"/>
      <p:regular r:id="rId32"/>
    </p:embeddedFont>
    <p:embeddedFont>
      <p:font typeface="Denk One" panose="020B0604020202020204" charset="0"/>
      <p:regular r:id="rId33"/>
    </p:embeddedFont>
    <p:embeddedFont>
      <p:font typeface="Fira Sans Extra Condensed" panose="020B0503050000020004" pitchFamily="34" charset="0"/>
      <p:regular r:id="rId34"/>
      <p:bold r:id="rId35"/>
    </p:embeddedFont>
    <p:embeddedFont>
      <p:font typeface="Gill Sans MT" panose="020B0502020104020203" pitchFamily="34" charset="0"/>
      <p:regular r:id="rId36"/>
      <p:bold r:id="rId37"/>
      <p:italic r:id="rId38"/>
      <p:boldItalic r:id="rId39"/>
    </p:embeddedFont>
    <p:embeddedFont>
      <p:font typeface="Nirmala UI Semilight" panose="020B0402040204020203" pitchFamily="34" charset="0"/>
      <p:regular r:id="rId40"/>
    </p:embeddedFont>
    <p:embeddedFont>
      <p:font typeface="Nunito Light" pitchFamily="2" charset="0"/>
      <p:regular r:id="rId41"/>
      <p:italic r:id="rId42"/>
    </p:embeddedFont>
    <p:embeddedFont>
      <p:font typeface="Open Sans" panose="020B0606030504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T Sans" panose="020B0503020203020204" pitchFamily="34" charset="0"/>
      <p:regular r:id="rId51"/>
      <p:bold r:id="rId52"/>
      <p:italic r:id="rId53"/>
      <p:boldItalic r:id="rId54"/>
    </p:embeddedFont>
    <p:embeddedFont>
      <p:font typeface="Quantico" panose="020B0604020202020204" charset="0"/>
      <p:regular r:id="rId55"/>
      <p:bold r:id="rId56"/>
      <p:italic r:id="rId57"/>
      <p:boldItalic r:id="rId58"/>
    </p:embeddedFont>
    <p:embeddedFont>
      <p:font typeface="Roboto Mono" panose="00000009000000000000" pitchFamily="49" charset="0"/>
      <p:regular r:id="rId59"/>
      <p:bold r:id="rId60"/>
      <p:italic r:id="rId61"/>
      <p:boldItalic r:id="rId62"/>
    </p:embeddedFont>
    <p:embeddedFont>
      <p:font typeface="Source Code Pro" panose="020B0509030403020204" pitchFamily="49" charset="0"/>
      <p:regular r:id="rId63"/>
      <p:bold r:id="rId64"/>
      <p:italic r:id="rId65"/>
      <p:boldItalic r:id="rId66"/>
    </p:embeddedFont>
    <p:embeddedFont>
      <p:font typeface="Wingdings 2" panose="05020102010507070707" pitchFamily="18" charset="2"/>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26DBF2-AF7D-4464-BA11-2DF4D24CC521}">
  <a:tblStyle styleId="{2626DBF2-AF7D-4464-BA11-2DF4D24CC5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6EF3D1A-291A-4694-A62A-10C5E26D0D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56" y="-1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font" Target="fonts/font3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0.fntdata"/><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khajuria" userId="347798f81b26b6d3" providerId="LiveId" clId="{18354C6D-A93A-4892-9F4C-8E9780DC3B1A}"/>
    <pc:docChg chg="undo redo custSel addSld delSld modSld modMainMaster">
      <pc:chgData name="Sachin khajuria" userId="347798f81b26b6d3" providerId="LiveId" clId="{18354C6D-A93A-4892-9F4C-8E9780DC3B1A}" dt="2023-07-20T04:10:59.381" v="1111" actId="207"/>
      <pc:docMkLst>
        <pc:docMk/>
      </pc:docMkLst>
      <pc:sldChg chg="addSp delSp modSp mod">
        <pc:chgData name="Sachin khajuria" userId="347798f81b26b6d3" providerId="LiveId" clId="{18354C6D-A93A-4892-9F4C-8E9780DC3B1A}" dt="2023-07-20T03:11:36.367" v="664" actId="14100"/>
        <pc:sldMkLst>
          <pc:docMk/>
          <pc:sldMk cId="0" sldId="256"/>
        </pc:sldMkLst>
        <pc:spChg chg="mod">
          <ac:chgData name="Sachin khajuria" userId="347798f81b26b6d3" providerId="LiveId" clId="{18354C6D-A93A-4892-9F4C-8E9780DC3B1A}" dt="2023-07-20T02:51:45.868" v="509"/>
          <ac:spMkLst>
            <pc:docMk/>
            <pc:sldMk cId="0" sldId="256"/>
            <ac:spMk id="3" creationId="{958E0E3E-29F8-4DA6-DE87-0C610AB87C7F}"/>
          </ac:spMkLst>
        </pc:spChg>
        <pc:spChg chg="mod">
          <ac:chgData name="Sachin khajuria" userId="347798f81b26b6d3" providerId="LiveId" clId="{18354C6D-A93A-4892-9F4C-8E9780DC3B1A}" dt="2023-07-20T02:51:45.868" v="509"/>
          <ac:spMkLst>
            <pc:docMk/>
            <pc:sldMk cId="0" sldId="256"/>
            <ac:spMk id="4" creationId="{6CB11B18-C181-80B4-A921-022DC1AEE9C9}"/>
          </ac:spMkLst>
        </pc:spChg>
        <pc:spChg chg="mod">
          <ac:chgData name="Sachin khajuria" userId="347798f81b26b6d3" providerId="LiveId" clId="{18354C6D-A93A-4892-9F4C-8E9780DC3B1A}" dt="2023-07-20T02:52:08.151" v="513"/>
          <ac:spMkLst>
            <pc:docMk/>
            <pc:sldMk cId="0" sldId="256"/>
            <ac:spMk id="7" creationId="{67CB6FB4-786D-C6EE-0B24-33ED854A000C}"/>
          </ac:spMkLst>
        </pc:spChg>
        <pc:spChg chg="mod">
          <ac:chgData name="Sachin khajuria" userId="347798f81b26b6d3" providerId="LiveId" clId="{18354C6D-A93A-4892-9F4C-8E9780DC3B1A}" dt="2023-07-20T02:52:08.151" v="513"/>
          <ac:spMkLst>
            <pc:docMk/>
            <pc:sldMk cId="0" sldId="256"/>
            <ac:spMk id="8" creationId="{329BF22D-D822-B836-AF13-C75F9BEE95DF}"/>
          </ac:spMkLst>
        </pc:spChg>
        <pc:spChg chg="add mod">
          <ac:chgData name="Sachin khajuria" userId="347798f81b26b6d3" providerId="LiveId" clId="{18354C6D-A93A-4892-9F4C-8E9780DC3B1A}" dt="2023-07-20T02:52:38.454" v="522" actId="1076"/>
          <ac:spMkLst>
            <pc:docMk/>
            <pc:sldMk cId="0" sldId="256"/>
            <ac:spMk id="9" creationId="{3A60596C-CFCF-EFA2-8213-1B13A31B69BD}"/>
          </ac:spMkLst>
        </pc:spChg>
        <pc:spChg chg="add mod">
          <ac:chgData name="Sachin khajuria" userId="347798f81b26b6d3" providerId="LiveId" clId="{18354C6D-A93A-4892-9F4C-8E9780DC3B1A}" dt="2023-07-20T02:52:52.923" v="524" actId="1076"/>
          <ac:spMkLst>
            <pc:docMk/>
            <pc:sldMk cId="0" sldId="256"/>
            <ac:spMk id="10" creationId="{CA62092F-8A0D-3267-F1E9-419BF6261711}"/>
          </ac:spMkLst>
        </pc:spChg>
        <pc:spChg chg="mod">
          <ac:chgData name="Sachin khajuria" userId="347798f81b26b6d3" providerId="LiveId" clId="{18354C6D-A93A-4892-9F4C-8E9780DC3B1A}" dt="2023-07-20T02:53:37.611" v="526" actId="2711"/>
          <ac:spMkLst>
            <pc:docMk/>
            <pc:sldMk cId="0" sldId="256"/>
            <ac:spMk id="341" creationId="{00000000-0000-0000-0000-000000000000}"/>
          </ac:spMkLst>
        </pc:spChg>
        <pc:spChg chg="del mod">
          <ac:chgData name="Sachin khajuria" userId="347798f81b26b6d3" providerId="LiveId" clId="{18354C6D-A93A-4892-9F4C-8E9780DC3B1A}" dt="2023-07-20T02:53:45.710" v="528" actId="478"/>
          <ac:spMkLst>
            <pc:docMk/>
            <pc:sldMk cId="0" sldId="256"/>
            <ac:spMk id="344" creationId="{00000000-0000-0000-0000-000000000000}"/>
          </ac:spMkLst>
        </pc:spChg>
        <pc:grpChg chg="add mod ord">
          <ac:chgData name="Sachin khajuria" userId="347798f81b26b6d3" providerId="LiveId" clId="{18354C6D-A93A-4892-9F4C-8E9780DC3B1A}" dt="2023-07-20T02:51:53.353" v="512" actId="167"/>
          <ac:grpSpMkLst>
            <pc:docMk/>
            <pc:sldMk cId="0" sldId="256"/>
            <ac:grpSpMk id="2" creationId="{93C02D7B-B761-C263-C1DD-82051C2AF1DF}"/>
          </ac:grpSpMkLst>
        </pc:grpChg>
        <pc:grpChg chg="add mod">
          <ac:chgData name="Sachin khajuria" userId="347798f81b26b6d3" providerId="LiveId" clId="{18354C6D-A93A-4892-9F4C-8E9780DC3B1A}" dt="2023-07-20T02:52:14.757" v="517" actId="1076"/>
          <ac:grpSpMkLst>
            <pc:docMk/>
            <pc:sldMk cId="0" sldId="256"/>
            <ac:grpSpMk id="5" creationId="{109920E0-F5DB-0974-AB58-24858651D759}"/>
          </ac:grpSpMkLst>
        </pc:grpChg>
        <pc:grpChg chg="del">
          <ac:chgData name="Sachin khajuria" userId="347798f81b26b6d3" providerId="LiveId" clId="{18354C6D-A93A-4892-9F4C-8E9780DC3B1A}" dt="2023-07-20T02:56:29.185" v="551" actId="478"/>
          <ac:grpSpMkLst>
            <pc:docMk/>
            <pc:sldMk cId="0" sldId="256"/>
            <ac:grpSpMk id="345" creationId="{00000000-0000-0000-0000-000000000000}"/>
          </ac:grpSpMkLst>
        </pc:grpChg>
        <pc:picChg chg="add del mod">
          <ac:chgData name="Sachin khajuria" userId="347798f81b26b6d3" providerId="LiveId" clId="{18354C6D-A93A-4892-9F4C-8E9780DC3B1A}" dt="2023-07-20T02:56:19.748" v="550" actId="1076"/>
          <ac:picMkLst>
            <pc:docMk/>
            <pc:sldMk cId="0" sldId="256"/>
            <ac:picMk id="6" creationId="{4182C485-06BE-5023-EC12-31FB912B86AC}"/>
          </ac:picMkLst>
        </pc:picChg>
        <pc:picChg chg="add mod">
          <ac:chgData name="Sachin khajuria" userId="347798f81b26b6d3" providerId="LiveId" clId="{18354C6D-A93A-4892-9F4C-8E9780DC3B1A}" dt="2023-07-20T02:56:14.527" v="549" actId="1076"/>
          <ac:picMkLst>
            <pc:docMk/>
            <pc:sldMk cId="0" sldId="256"/>
            <ac:picMk id="12" creationId="{F8005E9B-6B8C-6F4A-94FC-D91307142717}"/>
          </ac:picMkLst>
        </pc:picChg>
        <pc:picChg chg="add del mod">
          <ac:chgData name="Sachin khajuria" userId="347798f81b26b6d3" providerId="LiveId" clId="{18354C6D-A93A-4892-9F4C-8E9780DC3B1A}" dt="2023-07-20T03:02:13.354" v="577" actId="478"/>
          <ac:picMkLst>
            <pc:docMk/>
            <pc:sldMk cId="0" sldId="256"/>
            <ac:picMk id="14" creationId="{47AA07B2-0942-2A48-81A1-B5814D88EB6D}"/>
          </ac:picMkLst>
        </pc:picChg>
        <pc:picChg chg="add mod">
          <ac:chgData name="Sachin khajuria" userId="347798f81b26b6d3" providerId="LiveId" clId="{18354C6D-A93A-4892-9F4C-8E9780DC3B1A}" dt="2023-07-20T03:11:36.367" v="664" actId="14100"/>
          <ac:picMkLst>
            <pc:docMk/>
            <pc:sldMk cId="0" sldId="256"/>
            <ac:picMk id="15" creationId="{BF9B1FDE-1BDF-C097-E9F0-EDBA34248569}"/>
          </ac:picMkLst>
        </pc:picChg>
        <pc:picChg chg="add del">
          <ac:chgData name="Sachin khajuria" userId="347798f81b26b6d3" providerId="LiveId" clId="{18354C6D-A93A-4892-9F4C-8E9780DC3B1A}" dt="2023-07-20T03:01:55.519" v="572"/>
          <ac:picMkLst>
            <pc:docMk/>
            <pc:sldMk cId="0" sldId="256"/>
            <ac:picMk id="1026" creationId="{A2BB4D51-ABF0-D220-A3AE-5F40CD0F208B}"/>
          </ac:picMkLst>
        </pc:picChg>
      </pc:sldChg>
      <pc:sldChg chg="addSp delSp modSp mod">
        <pc:chgData name="Sachin khajuria" userId="347798f81b26b6d3" providerId="LiveId" clId="{18354C6D-A93A-4892-9F4C-8E9780DC3B1A}" dt="2023-07-20T03:05:46.890" v="596" actId="478"/>
        <pc:sldMkLst>
          <pc:docMk/>
          <pc:sldMk cId="0" sldId="257"/>
        </pc:sldMkLst>
        <pc:spChg chg="mod">
          <ac:chgData name="Sachin khajuria" userId="347798f81b26b6d3" providerId="LiveId" clId="{18354C6D-A93A-4892-9F4C-8E9780DC3B1A}" dt="2023-07-20T02:25:32.691" v="336" actId="207"/>
          <ac:spMkLst>
            <pc:docMk/>
            <pc:sldMk cId="0" sldId="257"/>
            <ac:spMk id="11" creationId="{C46B8BF3-11D9-49EC-E316-44202C15E3B8}"/>
          </ac:spMkLst>
        </pc:spChg>
        <pc:spChg chg="mod">
          <ac:chgData name="Sachin khajuria" userId="347798f81b26b6d3" providerId="LiveId" clId="{18354C6D-A93A-4892-9F4C-8E9780DC3B1A}" dt="2023-07-20T02:31:34.333" v="338" actId="2711"/>
          <ac:spMkLst>
            <pc:docMk/>
            <pc:sldMk cId="0" sldId="257"/>
            <ac:spMk id="354" creationId="{00000000-0000-0000-0000-000000000000}"/>
          </ac:spMkLst>
        </pc:spChg>
        <pc:picChg chg="add del mod">
          <ac:chgData name="Sachin khajuria" userId="347798f81b26b6d3" providerId="LiveId" clId="{18354C6D-A93A-4892-9F4C-8E9780DC3B1A}" dt="2023-07-20T03:02:29.335" v="582" actId="478"/>
          <ac:picMkLst>
            <pc:docMk/>
            <pc:sldMk cId="0" sldId="257"/>
            <ac:picMk id="3" creationId="{67EBE83E-D1E0-E24A-5708-DE7B64E84F5B}"/>
          </ac:picMkLst>
        </pc:picChg>
        <pc:picChg chg="add del mod">
          <ac:chgData name="Sachin khajuria" userId="347798f81b26b6d3" providerId="LiveId" clId="{18354C6D-A93A-4892-9F4C-8E9780DC3B1A}" dt="2023-07-20T03:05:46.890" v="596" actId="478"/>
          <ac:picMkLst>
            <pc:docMk/>
            <pc:sldMk cId="0" sldId="257"/>
            <ac:picMk id="5" creationId="{4FCBAB59-C4CB-2D34-ACD0-E62769CA0F49}"/>
          </ac:picMkLst>
        </pc:picChg>
      </pc:sldChg>
      <pc:sldChg chg="modSp mod">
        <pc:chgData name="Sachin khajuria" userId="347798f81b26b6d3" providerId="LiveId" clId="{18354C6D-A93A-4892-9F4C-8E9780DC3B1A}" dt="2023-07-20T02:38:49.859" v="396" actId="1076"/>
        <pc:sldMkLst>
          <pc:docMk/>
          <pc:sldMk cId="0" sldId="259"/>
        </pc:sldMkLst>
        <pc:spChg chg="mod">
          <ac:chgData name="Sachin khajuria" userId="347798f81b26b6d3" providerId="LiveId" clId="{18354C6D-A93A-4892-9F4C-8E9780DC3B1A}" dt="2023-07-20T02:33:22.026" v="340" actId="207"/>
          <ac:spMkLst>
            <pc:docMk/>
            <pc:sldMk cId="0" sldId="259"/>
            <ac:spMk id="11" creationId="{A92120A7-0933-9F9C-407F-EC39D79784F5}"/>
          </ac:spMkLst>
        </pc:spChg>
        <pc:spChg chg="mod">
          <ac:chgData name="Sachin khajuria" userId="347798f81b26b6d3" providerId="LiveId" clId="{18354C6D-A93A-4892-9F4C-8E9780DC3B1A}" dt="2023-07-20T02:38:49.859" v="396" actId="1076"/>
          <ac:spMkLst>
            <pc:docMk/>
            <pc:sldMk cId="0" sldId="259"/>
            <ac:spMk id="12" creationId="{F0F06170-E088-FCEF-3282-D5FD375CC9FD}"/>
          </ac:spMkLst>
        </pc:spChg>
      </pc:sldChg>
      <pc:sldChg chg="modSp mod">
        <pc:chgData name="Sachin khajuria" userId="347798f81b26b6d3" providerId="LiveId" clId="{18354C6D-A93A-4892-9F4C-8E9780DC3B1A}" dt="2023-07-20T02:42:04.562" v="410" actId="1076"/>
        <pc:sldMkLst>
          <pc:docMk/>
          <pc:sldMk cId="0" sldId="260"/>
        </pc:sldMkLst>
        <pc:spChg chg="mod">
          <ac:chgData name="Sachin khajuria" userId="347798f81b26b6d3" providerId="LiveId" clId="{18354C6D-A93A-4892-9F4C-8E9780DC3B1A}" dt="2023-07-20T02:42:04.562" v="410" actId="1076"/>
          <ac:spMkLst>
            <pc:docMk/>
            <pc:sldMk cId="0" sldId="260"/>
            <ac:spMk id="18" creationId="{40241EB9-88C9-5269-F939-14141612138E}"/>
          </ac:spMkLst>
        </pc:spChg>
      </pc:sldChg>
      <pc:sldChg chg="modSp mod">
        <pc:chgData name="Sachin khajuria" userId="347798f81b26b6d3" providerId="LiveId" clId="{18354C6D-A93A-4892-9F4C-8E9780DC3B1A}" dt="2023-07-20T02:42:54.872" v="415" actId="1076"/>
        <pc:sldMkLst>
          <pc:docMk/>
          <pc:sldMk cId="0" sldId="261"/>
        </pc:sldMkLst>
        <pc:spChg chg="mod">
          <ac:chgData name="Sachin khajuria" userId="347798f81b26b6d3" providerId="LiveId" clId="{18354C6D-A93A-4892-9F4C-8E9780DC3B1A}" dt="2023-07-20T02:42:54.872" v="415" actId="1076"/>
          <ac:spMkLst>
            <pc:docMk/>
            <pc:sldMk cId="0" sldId="261"/>
            <ac:spMk id="412" creationId="{00000000-0000-0000-0000-000000000000}"/>
          </ac:spMkLst>
        </pc:spChg>
      </pc:sldChg>
      <pc:sldChg chg="modSp mod">
        <pc:chgData name="Sachin khajuria" userId="347798f81b26b6d3" providerId="LiveId" clId="{18354C6D-A93A-4892-9F4C-8E9780DC3B1A}" dt="2023-07-20T02:43:03.767" v="417" actId="108"/>
        <pc:sldMkLst>
          <pc:docMk/>
          <pc:sldMk cId="0" sldId="262"/>
        </pc:sldMkLst>
        <pc:spChg chg="mod">
          <ac:chgData name="Sachin khajuria" userId="347798f81b26b6d3" providerId="LiveId" clId="{18354C6D-A93A-4892-9F4C-8E9780DC3B1A}" dt="2023-07-20T02:43:03.767" v="417" actId="108"/>
          <ac:spMkLst>
            <pc:docMk/>
            <pc:sldMk cId="0" sldId="262"/>
            <ac:spMk id="3" creationId="{EE4E32AA-33F9-54A3-5114-FB048159D692}"/>
          </ac:spMkLst>
        </pc:spChg>
      </pc:sldChg>
      <pc:sldChg chg="modSp mod">
        <pc:chgData name="Sachin khajuria" userId="347798f81b26b6d3" providerId="LiveId" clId="{18354C6D-A93A-4892-9F4C-8E9780DC3B1A}" dt="2023-07-20T02:44:51.363" v="442" actId="2711"/>
        <pc:sldMkLst>
          <pc:docMk/>
          <pc:sldMk cId="0" sldId="263"/>
        </pc:sldMkLst>
        <pc:spChg chg="mod">
          <ac:chgData name="Sachin khajuria" userId="347798f81b26b6d3" providerId="LiveId" clId="{18354C6D-A93A-4892-9F4C-8E9780DC3B1A}" dt="2023-07-20T02:44:51.363" v="442" actId="2711"/>
          <ac:spMkLst>
            <pc:docMk/>
            <pc:sldMk cId="0" sldId="263"/>
            <ac:spMk id="23" creationId="{683507B4-84E8-298C-3725-776E762F1077}"/>
          </ac:spMkLst>
        </pc:spChg>
        <pc:picChg chg="mod">
          <ac:chgData name="Sachin khajuria" userId="347798f81b26b6d3" providerId="LiveId" clId="{18354C6D-A93A-4892-9F4C-8E9780DC3B1A}" dt="2023-07-20T02:43:11.719" v="418" actId="1076"/>
          <ac:picMkLst>
            <pc:docMk/>
            <pc:sldMk cId="0" sldId="263"/>
            <ac:picMk id="21" creationId="{7233132B-0ACA-B2DF-B0BF-14CE73B7D625}"/>
          </ac:picMkLst>
        </pc:picChg>
      </pc:sldChg>
      <pc:sldChg chg="modSp mod">
        <pc:chgData name="Sachin khajuria" userId="347798f81b26b6d3" providerId="LiveId" clId="{18354C6D-A93A-4892-9F4C-8E9780DC3B1A}" dt="2023-07-20T02:45:04.625" v="445" actId="1076"/>
        <pc:sldMkLst>
          <pc:docMk/>
          <pc:sldMk cId="0" sldId="264"/>
        </pc:sldMkLst>
        <pc:spChg chg="mod">
          <ac:chgData name="Sachin khajuria" userId="347798f81b26b6d3" providerId="LiveId" clId="{18354C6D-A93A-4892-9F4C-8E9780DC3B1A}" dt="2023-07-20T02:41:33.296" v="405" actId="108"/>
          <ac:spMkLst>
            <pc:docMk/>
            <pc:sldMk cId="0" sldId="264"/>
            <ac:spMk id="27" creationId="{EB88A3A3-B0E3-582F-284C-6DC4D031C179}"/>
          </ac:spMkLst>
        </pc:spChg>
        <pc:spChg chg="mod">
          <ac:chgData name="Sachin khajuria" userId="347798f81b26b6d3" providerId="LiveId" clId="{18354C6D-A93A-4892-9F4C-8E9780DC3B1A}" dt="2023-07-20T02:45:04.625" v="445" actId="1076"/>
          <ac:spMkLst>
            <pc:docMk/>
            <pc:sldMk cId="0" sldId="264"/>
            <ac:spMk id="444" creationId="{00000000-0000-0000-0000-000000000000}"/>
          </ac:spMkLst>
        </pc:spChg>
        <pc:picChg chg="mod">
          <ac:chgData name="Sachin khajuria" userId="347798f81b26b6d3" providerId="LiveId" clId="{18354C6D-A93A-4892-9F4C-8E9780DC3B1A}" dt="2023-07-20T02:41:42.221" v="407" actId="14100"/>
          <ac:picMkLst>
            <pc:docMk/>
            <pc:sldMk cId="0" sldId="264"/>
            <ac:picMk id="28" creationId="{FD65F22F-C935-DD1F-A25F-0A704700349D}"/>
          </ac:picMkLst>
        </pc:picChg>
      </pc:sldChg>
      <pc:sldChg chg="modSp mod modClrScheme chgLayout">
        <pc:chgData name="Sachin khajuria" userId="347798f81b26b6d3" providerId="LiveId" clId="{18354C6D-A93A-4892-9F4C-8E9780DC3B1A}" dt="2023-07-20T02:44:21.950" v="441" actId="14100"/>
        <pc:sldMkLst>
          <pc:docMk/>
          <pc:sldMk cId="0" sldId="265"/>
        </pc:sldMkLst>
        <pc:spChg chg="mod ord">
          <ac:chgData name="Sachin khajuria" userId="347798f81b26b6d3" providerId="LiveId" clId="{18354C6D-A93A-4892-9F4C-8E9780DC3B1A}" dt="2023-07-20T02:44:21.950" v="441" actId="14100"/>
          <ac:spMkLst>
            <pc:docMk/>
            <pc:sldMk cId="0" sldId="265"/>
            <ac:spMk id="13" creationId="{6995590A-50E5-32C5-E912-B0AFA8B63C48}"/>
          </ac:spMkLst>
        </pc:spChg>
        <pc:spChg chg="mod">
          <ac:chgData name="Sachin khajuria" userId="347798f81b26b6d3" providerId="LiveId" clId="{18354C6D-A93A-4892-9F4C-8E9780DC3B1A}" dt="2023-07-20T02:43:56.078" v="433" actId="1076"/>
          <ac:spMkLst>
            <pc:docMk/>
            <pc:sldMk cId="0" sldId="265"/>
            <ac:spMk id="16" creationId="{1FAA819B-61A9-9559-8E66-0A22339EF327}"/>
          </ac:spMkLst>
        </pc:spChg>
        <pc:picChg chg="mod">
          <ac:chgData name="Sachin khajuria" userId="347798f81b26b6d3" providerId="LiveId" clId="{18354C6D-A93A-4892-9F4C-8E9780DC3B1A}" dt="2023-07-20T02:44:10.924" v="438" actId="1076"/>
          <ac:picMkLst>
            <pc:docMk/>
            <pc:sldMk cId="0" sldId="265"/>
            <ac:picMk id="14" creationId="{B243FAF8-B79C-29AD-937B-2BD0ED88513C}"/>
          </ac:picMkLst>
        </pc:picChg>
      </pc:sldChg>
      <pc:sldChg chg="modSp mod">
        <pc:chgData name="Sachin khajuria" userId="347798f81b26b6d3" providerId="LiveId" clId="{18354C6D-A93A-4892-9F4C-8E9780DC3B1A}" dt="2023-07-20T02:45:33.841" v="446" actId="207"/>
        <pc:sldMkLst>
          <pc:docMk/>
          <pc:sldMk cId="0" sldId="266"/>
        </pc:sldMkLst>
        <pc:spChg chg="mod">
          <ac:chgData name="Sachin khajuria" userId="347798f81b26b6d3" providerId="LiveId" clId="{18354C6D-A93A-4892-9F4C-8E9780DC3B1A}" dt="2023-07-20T02:45:33.841" v="446" actId="207"/>
          <ac:spMkLst>
            <pc:docMk/>
            <pc:sldMk cId="0" sldId="266"/>
            <ac:spMk id="7" creationId="{4923D08A-7C4F-5BBA-ABD9-5C4F4DDC20B8}"/>
          </ac:spMkLst>
        </pc:spChg>
      </pc:sldChg>
      <pc:sldChg chg="addSp delSp modSp mod setBg">
        <pc:chgData name="Sachin khajuria" userId="347798f81b26b6d3" providerId="LiveId" clId="{18354C6D-A93A-4892-9F4C-8E9780DC3B1A}" dt="2023-07-20T03:11:12.084" v="659" actId="1076"/>
        <pc:sldMkLst>
          <pc:docMk/>
          <pc:sldMk cId="0" sldId="267"/>
        </pc:sldMkLst>
        <pc:picChg chg="mod">
          <ac:chgData name="Sachin khajuria" userId="347798f81b26b6d3" providerId="LiveId" clId="{18354C6D-A93A-4892-9F4C-8E9780DC3B1A}" dt="2023-07-20T03:11:03.692" v="656" actId="14100"/>
          <ac:picMkLst>
            <pc:docMk/>
            <pc:sldMk cId="0" sldId="267"/>
            <ac:picMk id="2" creationId="{F6F20043-A8E1-3C79-DCDC-EB07F56EDC00}"/>
          </ac:picMkLst>
        </pc:picChg>
        <pc:picChg chg="add del mod">
          <ac:chgData name="Sachin khajuria" userId="347798f81b26b6d3" providerId="LiveId" clId="{18354C6D-A93A-4892-9F4C-8E9780DC3B1A}" dt="2023-07-20T03:10:50.383" v="652"/>
          <ac:picMkLst>
            <pc:docMk/>
            <pc:sldMk cId="0" sldId="267"/>
            <ac:picMk id="3" creationId="{85525627-2161-19BE-2FD6-AE8289461942}"/>
          </ac:picMkLst>
        </pc:picChg>
        <pc:picChg chg="add mod">
          <ac:chgData name="Sachin khajuria" userId="347798f81b26b6d3" providerId="LiveId" clId="{18354C6D-A93A-4892-9F4C-8E9780DC3B1A}" dt="2023-07-20T03:11:12.084" v="659" actId="1076"/>
          <ac:picMkLst>
            <pc:docMk/>
            <pc:sldMk cId="0" sldId="267"/>
            <ac:picMk id="4" creationId="{E5355184-9A22-D2DF-FE9E-DE00C3025E38}"/>
          </ac:picMkLst>
        </pc:picChg>
      </pc:sldChg>
      <pc:sldChg chg="addSp delSp modSp mod setBg">
        <pc:chgData name="Sachin khajuria" userId="347798f81b26b6d3" providerId="LiveId" clId="{18354C6D-A93A-4892-9F4C-8E9780DC3B1A}" dt="2023-07-20T04:10:59.381" v="1111" actId="207"/>
        <pc:sldMkLst>
          <pc:docMk/>
          <pc:sldMk cId="723734678" sldId="296"/>
        </pc:sldMkLst>
        <pc:spChg chg="add mod">
          <ac:chgData name="Sachin khajuria" userId="347798f81b26b6d3" providerId="LiveId" clId="{18354C6D-A93A-4892-9F4C-8E9780DC3B1A}" dt="2023-07-20T04:10:59.381" v="1111" actId="207"/>
          <ac:spMkLst>
            <pc:docMk/>
            <pc:sldMk cId="723734678" sldId="296"/>
            <ac:spMk id="2055" creationId="{271AA791-86BC-0B1D-C551-950315AFFD5C}"/>
          </ac:spMkLst>
        </pc:spChg>
        <pc:picChg chg="del mod">
          <ac:chgData name="Sachin khajuria" userId="347798f81b26b6d3" providerId="LiveId" clId="{18354C6D-A93A-4892-9F4C-8E9780DC3B1A}" dt="2023-07-20T03:41:24.958" v="995" actId="478"/>
          <ac:picMkLst>
            <pc:docMk/>
            <pc:sldMk cId="723734678" sldId="296"/>
            <ac:picMk id="3" creationId="{77BCB2E8-CDE0-FE4B-4B64-22E13B5A2677}"/>
          </ac:picMkLst>
        </pc:picChg>
        <pc:picChg chg="del mod">
          <ac:chgData name="Sachin khajuria" userId="347798f81b26b6d3" providerId="LiveId" clId="{18354C6D-A93A-4892-9F4C-8E9780DC3B1A}" dt="2023-07-20T02:35:12.415" v="354" actId="478"/>
          <ac:picMkLst>
            <pc:docMk/>
            <pc:sldMk cId="723734678" sldId="296"/>
            <ac:picMk id="4" creationId="{96A469D7-68FC-4DCA-41DA-B8FA62EEF38A}"/>
          </ac:picMkLst>
        </pc:picChg>
        <pc:picChg chg="add mod">
          <ac:chgData name="Sachin khajuria" userId="347798f81b26b6d3" providerId="LiveId" clId="{18354C6D-A93A-4892-9F4C-8E9780DC3B1A}" dt="2023-07-20T02:35:30.525" v="362" actId="1076"/>
          <ac:picMkLst>
            <pc:docMk/>
            <pc:sldMk cId="723734678" sldId="296"/>
            <ac:picMk id="5" creationId="{91759787-E169-7CC4-D1B5-89C0DF59FE1D}"/>
          </ac:picMkLst>
        </pc:picChg>
        <pc:picChg chg="add del mod">
          <ac:chgData name="Sachin khajuria" userId="347798f81b26b6d3" providerId="LiveId" clId="{18354C6D-A93A-4892-9F4C-8E9780DC3B1A}" dt="2023-07-20T03:41:35.847" v="997" actId="931"/>
          <ac:picMkLst>
            <pc:docMk/>
            <pc:sldMk cId="723734678" sldId="296"/>
            <ac:picMk id="7" creationId="{A11F1817-4559-ABAB-4948-2E59622C9A19}"/>
          </ac:picMkLst>
        </pc:picChg>
        <pc:picChg chg="add mod ord">
          <ac:chgData name="Sachin khajuria" userId="347798f81b26b6d3" providerId="LiveId" clId="{18354C6D-A93A-4892-9F4C-8E9780DC3B1A}" dt="2023-07-20T03:43:22.091" v="1010" actId="1076"/>
          <ac:picMkLst>
            <pc:docMk/>
            <pc:sldMk cId="723734678" sldId="296"/>
            <ac:picMk id="9" creationId="{F4A58DD6-9FE4-1478-9922-63278129A583}"/>
          </ac:picMkLst>
        </pc:picChg>
        <pc:picChg chg="add mod">
          <ac:chgData name="Sachin khajuria" userId="347798f81b26b6d3" providerId="LiveId" clId="{18354C6D-A93A-4892-9F4C-8E9780DC3B1A}" dt="2023-07-20T03:46:37.087" v="1021" actId="14100"/>
          <ac:picMkLst>
            <pc:docMk/>
            <pc:sldMk cId="723734678" sldId="296"/>
            <ac:picMk id="10" creationId="{D536F800-1960-09AC-CC49-DF6B153F39B0}"/>
          </ac:picMkLst>
        </pc:picChg>
        <pc:picChg chg="mod">
          <ac:chgData name="Sachin khajuria" userId="347798f81b26b6d3" providerId="LiveId" clId="{18354C6D-A93A-4892-9F4C-8E9780DC3B1A}" dt="2023-07-20T03:45:49.038" v="1017" actId="1076"/>
          <ac:picMkLst>
            <pc:docMk/>
            <pc:sldMk cId="723734678" sldId="296"/>
            <ac:picMk id="1030" creationId="{35BB77E5-CFB5-4130-7986-A4BC46329288}"/>
          </ac:picMkLst>
        </pc:picChg>
        <pc:picChg chg="add mod">
          <ac:chgData name="Sachin khajuria" userId="347798f81b26b6d3" providerId="LiveId" clId="{18354C6D-A93A-4892-9F4C-8E9780DC3B1A}" dt="2023-07-20T03:43:41.265" v="1015" actId="14100"/>
          <ac:picMkLst>
            <pc:docMk/>
            <pc:sldMk cId="723734678" sldId="296"/>
            <ac:picMk id="2050" creationId="{2A021DF7-F359-0DA3-0588-A0E1D1110D7D}"/>
          </ac:picMkLst>
        </pc:picChg>
        <pc:picChg chg="add mod">
          <ac:chgData name="Sachin khajuria" userId="347798f81b26b6d3" providerId="LiveId" clId="{18354C6D-A93A-4892-9F4C-8E9780DC3B1A}" dt="2023-07-20T03:46:55.914" v="1024" actId="1076"/>
          <ac:picMkLst>
            <pc:docMk/>
            <pc:sldMk cId="723734678" sldId="296"/>
            <ac:picMk id="2052" creationId="{946AB478-396D-6AEF-FBE7-CCBEF974D4F0}"/>
          </ac:picMkLst>
        </pc:picChg>
        <pc:cxnChg chg="add mod">
          <ac:chgData name="Sachin khajuria" userId="347798f81b26b6d3" providerId="LiveId" clId="{18354C6D-A93A-4892-9F4C-8E9780DC3B1A}" dt="2023-07-20T03:47:18.216" v="1027" actId="208"/>
          <ac:cxnSpMkLst>
            <pc:docMk/>
            <pc:sldMk cId="723734678" sldId="296"/>
            <ac:cxnSpMk id="12" creationId="{82B1BD3F-8F1D-6940-53FC-4A7F611C5CE8}"/>
          </ac:cxnSpMkLst>
        </pc:cxnChg>
        <pc:cxnChg chg="add mod">
          <ac:chgData name="Sachin khajuria" userId="347798f81b26b6d3" providerId="LiveId" clId="{18354C6D-A93A-4892-9F4C-8E9780DC3B1A}" dt="2023-07-20T03:47:51.251" v="1030" actId="208"/>
          <ac:cxnSpMkLst>
            <pc:docMk/>
            <pc:sldMk cId="723734678" sldId="296"/>
            <ac:cxnSpMk id="14" creationId="{DC82C1D0-82B1-133B-F59C-418A68635AEC}"/>
          </ac:cxnSpMkLst>
        </pc:cxnChg>
        <pc:cxnChg chg="add del mod">
          <ac:chgData name="Sachin khajuria" userId="347798f81b26b6d3" providerId="LiveId" clId="{18354C6D-A93A-4892-9F4C-8E9780DC3B1A}" dt="2023-07-20T04:06:27.111" v="1058" actId="11529"/>
          <ac:cxnSpMkLst>
            <pc:docMk/>
            <pc:sldMk cId="723734678" sldId="296"/>
            <ac:cxnSpMk id="16" creationId="{9D1E5823-E312-5CD1-B891-6E2296854E4E}"/>
          </ac:cxnSpMkLst>
        </pc:cxnChg>
        <pc:cxnChg chg="add del mod">
          <ac:chgData name="Sachin khajuria" userId="347798f81b26b6d3" providerId="LiveId" clId="{18354C6D-A93A-4892-9F4C-8E9780DC3B1A}" dt="2023-07-20T04:06:56.519" v="1068" actId="11529"/>
          <ac:cxnSpMkLst>
            <pc:docMk/>
            <pc:sldMk cId="723734678" sldId="296"/>
            <ac:cxnSpMk id="20" creationId="{D5EC46A8-03E6-7D25-0E58-FB1D50DACF07}"/>
          </ac:cxnSpMkLst>
        </pc:cxnChg>
        <pc:cxnChg chg="add mod">
          <ac:chgData name="Sachin khajuria" userId="347798f81b26b6d3" providerId="LiveId" clId="{18354C6D-A93A-4892-9F4C-8E9780DC3B1A}" dt="2023-07-20T04:09:00.789" v="1082" actId="208"/>
          <ac:cxnSpMkLst>
            <pc:docMk/>
            <pc:sldMk cId="723734678" sldId="296"/>
            <ac:cxnSpMk id="26" creationId="{8245E494-C183-515B-078C-6C144F318548}"/>
          </ac:cxnSpMkLst>
        </pc:cxnChg>
        <pc:cxnChg chg="add del">
          <ac:chgData name="Sachin khajuria" userId="347798f81b26b6d3" providerId="LiveId" clId="{18354C6D-A93A-4892-9F4C-8E9780DC3B1A}" dt="2023-07-20T04:07:54.678" v="1074" actId="11529"/>
          <ac:cxnSpMkLst>
            <pc:docMk/>
            <pc:sldMk cId="723734678" sldId="296"/>
            <ac:cxnSpMk id="29" creationId="{1C3F3BD4-DEC7-702A-9B22-A2CC86AFEC37}"/>
          </ac:cxnSpMkLst>
        </pc:cxnChg>
        <pc:cxnChg chg="add mod">
          <ac:chgData name="Sachin khajuria" userId="347798f81b26b6d3" providerId="LiveId" clId="{18354C6D-A93A-4892-9F4C-8E9780DC3B1A}" dt="2023-07-20T04:09:52.851" v="1088" actId="208"/>
          <ac:cxnSpMkLst>
            <pc:docMk/>
            <pc:sldMk cId="723734678" sldId="296"/>
            <ac:cxnSpMk id="31" creationId="{DD16BB60-4A27-D1E9-5F7C-1D602853229E}"/>
          </ac:cxnSpMkLst>
        </pc:cxnChg>
      </pc:sldChg>
      <pc:sldChg chg="modSp mod setBg">
        <pc:chgData name="Sachin khajuria" userId="347798f81b26b6d3" providerId="LiveId" clId="{18354C6D-A93A-4892-9F4C-8E9780DC3B1A}" dt="2023-07-20T02:46:03.393" v="454" actId="1076"/>
        <pc:sldMkLst>
          <pc:docMk/>
          <pc:sldMk cId="3530113521" sldId="297"/>
        </pc:sldMkLst>
        <pc:picChg chg="mod">
          <ac:chgData name="Sachin khajuria" userId="347798f81b26b6d3" providerId="LiveId" clId="{18354C6D-A93A-4892-9F4C-8E9780DC3B1A}" dt="2023-07-20T02:46:03.393" v="454" actId="1076"/>
          <ac:picMkLst>
            <pc:docMk/>
            <pc:sldMk cId="3530113521" sldId="297"/>
            <ac:picMk id="2" creationId="{D95BE06A-91CA-ADB9-A03B-5F33FFCF00EF}"/>
          </ac:picMkLst>
        </pc:picChg>
      </pc:sldChg>
      <pc:sldChg chg="modSp mod setBg">
        <pc:chgData name="Sachin khajuria" userId="347798f81b26b6d3" providerId="LiveId" clId="{18354C6D-A93A-4892-9F4C-8E9780DC3B1A}" dt="2023-07-20T03:08:33.218" v="624" actId="1035"/>
        <pc:sldMkLst>
          <pc:docMk/>
          <pc:sldMk cId="2350773218" sldId="298"/>
        </pc:sldMkLst>
        <pc:picChg chg="mod">
          <ac:chgData name="Sachin khajuria" userId="347798f81b26b6d3" providerId="LiveId" clId="{18354C6D-A93A-4892-9F4C-8E9780DC3B1A}" dt="2023-07-20T03:08:33.218" v="624" actId="1035"/>
          <ac:picMkLst>
            <pc:docMk/>
            <pc:sldMk cId="2350773218" sldId="298"/>
            <ac:picMk id="2" creationId="{2E87B61A-7BD1-39A3-BC4C-50E8B4AAB69B}"/>
          </ac:picMkLst>
        </pc:picChg>
      </pc:sldChg>
      <pc:sldChg chg="modSp mod setBg">
        <pc:chgData name="Sachin khajuria" userId="347798f81b26b6d3" providerId="LiveId" clId="{18354C6D-A93A-4892-9F4C-8E9780DC3B1A}" dt="2023-07-20T02:46:18.278" v="457" actId="14100"/>
        <pc:sldMkLst>
          <pc:docMk/>
          <pc:sldMk cId="4261110324" sldId="299"/>
        </pc:sldMkLst>
        <pc:picChg chg="mod">
          <ac:chgData name="Sachin khajuria" userId="347798f81b26b6d3" providerId="LiveId" clId="{18354C6D-A93A-4892-9F4C-8E9780DC3B1A}" dt="2023-07-20T02:46:18.278" v="457" actId="14100"/>
          <ac:picMkLst>
            <pc:docMk/>
            <pc:sldMk cId="4261110324" sldId="299"/>
            <ac:picMk id="3" creationId="{F717EAFE-E5DC-154D-B068-A086D869506B}"/>
          </ac:picMkLst>
        </pc:picChg>
      </pc:sldChg>
      <pc:sldChg chg="modSp mod setBg">
        <pc:chgData name="Sachin khajuria" userId="347798f81b26b6d3" providerId="LiveId" clId="{18354C6D-A93A-4892-9F4C-8E9780DC3B1A}" dt="2023-07-20T02:46:27.324" v="458" actId="14100"/>
        <pc:sldMkLst>
          <pc:docMk/>
          <pc:sldMk cId="133770976" sldId="300"/>
        </pc:sldMkLst>
        <pc:picChg chg="mod">
          <ac:chgData name="Sachin khajuria" userId="347798f81b26b6d3" providerId="LiveId" clId="{18354C6D-A93A-4892-9F4C-8E9780DC3B1A}" dt="2023-07-20T02:46:27.324" v="458" actId="14100"/>
          <ac:picMkLst>
            <pc:docMk/>
            <pc:sldMk cId="133770976" sldId="300"/>
            <ac:picMk id="3" creationId="{2E35ECFF-DF49-8B22-EC17-6607825A216A}"/>
          </ac:picMkLst>
        </pc:picChg>
      </pc:sldChg>
      <pc:sldChg chg="modSp mod setBg">
        <pc:chgData name="Sachin khajuria" userId="347798f81b26b6d3" providerId="LiveId" clId="{18354C6D-A93A-4892-9F4C-8E9780DC3B1A}" dt="2023-07-20T03:08:57.936" v="630" actId="14100"/>
        <pc:sldMkLst>
          <pc:docMk/>
          <pc:sldMk cId="760864383" sldId="301"/>
        </pc:sldMkLst>
        <pc:picChg chg="mod">
          <ac:chgData name="Sachin khajuria" userId="347798f81b26b6d3" providerId="LiveId" clId="{18354C6D-A93A-4892-9F4C-8E9780DC3B1A}" dt="2023-07-20T03:08:57.936" v="630" actId="14100"/>
          <ac:picMkLst>
            <pc:docMk/>
            <pc:sldMk cId="760864383" sldId="301"/>
            <ac:picMk id="3" creationId="{8B25D38B-449E-9466-56AD-CD92A8576C14}"/>
          </ac:picMkLst>
        </pc:picChg>
      </pc:sldChg>
      <pc:sldChg chg="addSp modSp mod setBg">
        <pc:chgData name="Sachin khajuria" userId="347798f81b26b6d3" providerId="LiveId" clId="{18354C6D-A93A-4892-9F4C-8E9780DC3B1A}" dt="2023-07-20T03:10:00.937" v="640" actId="1076"/>
        <pc:sldMkLst>
          <pc:docMk/>
          <pc:sldMk cId="447876001" sldId="302"/>
        </pc:sldMkLst>
        <pc:picChg chg="add mod">
          <ac:chgData name="Sachin khajuria" userId="347798f81b26b6d3" providerId="LiveId" clId="{18354C6D-A93A-4892-9F4C-8E9780DC3B1A}" dt="2023-07-20T03:10:00.937" v="640" actId="1076"/>
          <ac:picMkLst>
            <pc:docMk/>
            <pc:sldMk cId="447876001" sldId="302"/>
            <ac:picMk id="2" creationId="{BCC78299-3D1C-BF02-5063-6E6ACF702448}"/>
          </ac:picMkLst>
        </pc:picChg>
        <pc:picChg chg="mod">
          <ac:chgData name="Sachin khajuria" userId="347798f81b26b6d3" providerId="LiveId" clId="{18354C6D-A93A-4892-9F4C-8E9780DC3B1A}" dt="2023-07-20T03:09:49.004" v="637" actId="1076"/>
          <ac:picMkLst>
            <pc:docMk/>
            <pc:sldMk cId="447876001" sldId="302"/>
            <ac:picMk id="4" creationId="{8909A858-FB2F-893D-D24A-6638A69C3D98}"/>
          </ac:picMkLst>
        </pc:picChg>
      </pc:sldChg>
      <pc:sldChg chg="modSp mod setBg">
        <pc:chgData name="Sachin khajuria" userId="347798f81b26b6d3" providerId="LiveId" clId="{18354C6D-A93A-4892-9F4C-8E9780DC3B1A}" dt="2023-07-20T03:35:31.585" v="776" actId="20577"/>
        <pc:sldMkLst>
          <pc:docMk/>
          <pc:sldMk cId="1325757101" sldId="303"/>
        </pc:sldMkLst>
        <pc:spChg chg="mod">
          <ac:chgData name="Sachin khajuria" userId="347798f81b26b6d3" providerId="LiveId" clId="{18354C6D-A93A-4892-9F4C-8E9780DC3B1A}" dt="2023-07-20T03:35:31.585" v="776" actId="20577"/>
          <ac:spMkLst>
            <pc:docMk/>
            <pc:sldMk cId="1325757101" sldId="303"/>
            <ac:spMk id="5" creationId="{FCF1F546-C0BF-510F-0036-BB3BA683E9C7}"/>
          </ac:spMkLst>
        </pc:spChg>
      </pc:sldChg>
      <pc:sldChg chg="modSp mod setBg">
        <pc:chgData name="Sachin khajuria" userId="347798f81b26b6d3" providerId="LiveId" clId="{18354C6D-A93A-4892-9F4C-8E9780DC3B1A}" dt="2023-07-20T02:49:37.928" v="507" actId="1076"/>
        <pc:sldMkLst>
          <pc:docMk/>
          <pc:sldMk cId="832467277" sldId="304"/>
        </pc:sldMkLst>
        <pc:spChg chg="mod">
          <ac:chgData name="Sachin khajuria" userId="347798f81b26b6d3" providerId="LiveId" clId="{18354C6D-A93A-4892-9F4C-8E9780DC3B1A}" dt="2023-07-20T02:49:37.928" v="507" actId="1076"/>
          <ac:spMkLst>
            <pc:docMk/>
            <pc:sldMk cId="832467277" sldId="304"/>
            <ac:spMk id="2" creationId="{160C7724-894D-1ACD-E90C-3FFE8FD77E0A}"/>
          </ac:spMkLst>
        </pc:spChg>
        <pc:spChg chg="mod">
          <ac:chgData name="Sachin khajuria" userId="347798f81b26b6d3" providerId="LiveId" clId="{18354C6D-A93A-4892-9F4C-8E9780DC3B1A}" dt="2023-07-20T02:47:27.803" v="469" actId="403"/>
          <ac:spMkLst>
            <pc:docMk/>
            <pc:sldMk cId="832467277" sldId="304"/>
            <ac:spMk id="5" creationId="{FCF1F546-C0BF-510F-0036-BB3BA683E9C7}"/>
          </ac:spMkLst>
        </pc:spChg>
        <pc:spChg chg="mod">
          <ac:chgData name="Sachin khajuria" userId="347798f81b26b6d3" providerId="LiveId" clId="{18354C6D-A93A-4892-9F4C-8E9780DC3B1A}" dt="2023-07-20T02:47:44.920" v="476" actId="1076"/>
          <ac:spMkLst>
            <pc:docMk/>
            <pc:sldMk cId="832467277" sldId="304"/>
            <ac:spMk id="6" creationId="{EF4B44EE-2A96-BDDE-A62F-7EBD02FCE442}"/>
          </ac:spMkLst>
        </pc:spChg>
        <pc:picChg chg="mod">
          <ac:chgData name="Sachin khajuria" userId="347798f81b26b6d3" providerId="LiveId" clId="{18354C6D-A93A-4892-9F4C-8E9780DC3B1A}" dt="2023-07-20T02:47:35.579" v="473" actId="14100"/>
          <ac:picMkLst>
            <pc:docMk/>
            <pc:sldMk cId="832467277" sldId="304"/>
            <ac:picMk id="4" creationId="{2D0E43E8-AD6E-0A03-7835-7AAE59E5D203}"/>
          </ac:picMkLst>
        </pc:picChg>
      </pc:sldChg>
      <pc:sldChg chg="modSp mod setBg">
        <pc:chgData name="Sachin khajuria" userId="347798f81b26b6d3" providerId="LiveId" clId="{18354C6D-A93A-4892-9F4C-8E9780DC3B1A}" dt="2023-07-20T02:49:18.433" v="504" actId="14100"/>
        <pc:sldMkLst>
          <pc:docMk/>
          <pc:sldMk cId="2334958488" sldId="305"/>
        </pc:sldMkLst>
        <pc:spChg chg="mod">
          <ac:chgData name="Sachin khajuria" userId="347798f81b26b6d3" providerId="LiveId" clId="{18354C6D-A93A-4892-9F4C-8E9780DC3B1A}" dt="2023-07-20T02:49:18.433" v="504" actId="14100"/>
          <ac:spMkLst>
            <pc:docMk/>
            <pc:sldMk cId="2334958488" sldId="305"/>
            <ac:spMk id="2" creationId="{9DA37070-4A0B-FF93-E440-8ED818939A6B}"/>
          </ac:spMkLst>
        </pc:spChg>
        <pc:spChg chg="mod">
          <ac:chgData name="Sachin khajuria" userId="347798f81b26b6d3" providerId="LiveId" clId="{18354C6D-A93A-4892-9F4C-8E9780DC3B1A}" dt="2023-07-20T02:47:58.195" v="478" actId="108"/>
          <ac:spMkLst>
            <pc:docMk/>
            <pc:sldMk cId="2334958488" sldId="305"/>
            <ac:spMk id="6" creationId="{EF4B44EE-2A96-BDDE-A62F-7EBD02FCE442}"/>
          </ac:spMkLst>
        </pc:spChg>
      </pc:sldChg>
      <pc:sldChg chg="modSp mod setBg">
        <pc:chgData name="Sachin khajuria" userId="347798f81b26b6d3" providerId="LiveId" clId="{18354C6D-A93A-4892-9F4C-8E9780DC3B1A}" dt="2023-07-20T02:49:05.443" v="499" actId="14100"/>
        <pc:sldMkLst>
          <pc:docMk/>
          <pc:sldMk cId="1812017245" sldId="306"/>
        </pc:sldMkLst>
        <pc:spChg chg="mod">
          <ac:chgData name="Sachin khajuria" userId="347798f81b26b6d3" providerId="LiveId" clId="{18354C6D-A93A-4892-9F4C-8E9780DC3B1A}" dt="2023-07-20T02:49:05.443" v="499" actId="14100"/>
          <ac:spMkLst>
            <pc:docMk/>
            <pc:sldMk cId="1812017245" sldId="306"/>
            <ac:spMk id="2" creationId="{27484597-AF1B-9585-62BA-2615B4025E8F}"/>
          </ac:spMkLst>
        </pc:spChg>
        <pc:spChg chg="mod">
          <ac:chgData name="Sachin khajuria" userId="347798f81b26b6d3" providerId="LiveId" clId="{18354C6D-A93A-4892-9F4C-8E9780DC3B1A}" dt="2023-07-20T02:48:11.794" v="482" actId="108"/>
          <ac:spMkLst>
            <pc:docMk/>
            <pc:sldMk cId="1812017245" sldId="306"/>
            <ac:spMk id="6" creationId="{EF4B44EE-2A96-BDDE-A62F-7EBD02FCE442}"/>
          </ac:spMkLst>
        </pc:spChg>
      </pc:sldChg>
      <pc:sldChg chg="modSp mod setBg">
        <pc:chgData name="Sachin khajuria" userId="347798f81b26b6d3" providerId="LiveId" clId="{18354C6D-A93A-4892-9F4C-8E9780DC3B1A}" dt="2023-07-20T02:48:52.975" v="495" actId="14100"/>
        <pc:sldMkLst>
          <pc:docMk/>
          <pc:sldMk cId="2838778369" sldId="307"/>
        </pc:sldMkLst>
        <pc:spChg chg="mod">
          <ac:chgData name="Sachin khajuria" userId="347798f81b26b6d3" providerId="LiveId" clId="{18354C6D-A93A-4892-9F4C-8E9780DC3B1A}" dt="2023-07-20T02:48:52.975" v="495" actId="14100"/>
          <ac:spMkLst>
            <pc:docMk/>
            <pc:sldMk cId="2838778369" sldId="307"/>
            <ac:spMk id="2" creationId="{003F0D8E-F7F5-9E4B-8251-BDEEFBB531CC}"/>
          </ac:spMkLst>
        </pc:spChg>
        <pc:spChg chg="mod">
          <ac:chgData name="Sachin khajuria" userId="347798f81b26b6d3" providerId="LiveId" clId="{18354C6D-A93A-4892-9F4C-8E9780DC3B1A}" dt="2023-07-20T02:48:29.102" v="487" actId="108"/>
          <ac:spMkLst>
            <pc:docMk/>
            <pc:sldMk cId="2838778369" sldId="307"/>
            <ac:spMk id="6" creationId="{EF4B44EE-2A96-BDDE-A62F-7EBD02FCE442}"/>
          </ac:spMkLst>
        </pc:spChg>
      </pc:sldChg>
      <pc:sldChg chg="addSp delSp modSp mod setBg">
        <pc:chgData name="Sachin khajuria" userId="347798f81b26b6d3" providerId="LiveId" clId="{18354C6D-A93A-4892-9F4C-8E9780DC3B1A}" dt="2023-07-20T03:10:47.938" v="650" actId="1076"/>
        <pc:sldMkLst>
          <pc:docMk/>
          <pc:sldMk cId="1422555966" sldId="309"/>
        </pc:sldMkLst>
        <pc:spChg chg="del mod">
          <ac:chgData name="Sachin khajuria" userId="347798f81b26b6d3" providerId="LiveId" clId="{18354C6D-A93A-4892-9F4C-8E9780DC3B1A}" dt="2023-07-20T02:57:06.170" v="554" actId="478"/>
          <ac:spMkLst>
            <pc:docMk/>
            <pc:sldMk cId="1422555966" sldId="309"/>
            <ac:spMk id="3" creationId="{6CF8815E-8293-875A-A211-A96E1AD0E059}"/>
          </ac:spMkLst>
        </pc:spChg>
        <pc:spChg chg="add mod">
          <ac:chgData name="Sachin khajuria" userId="347798f81b26b6d3" providerId="LiveId" clId="{18354C6D-A93A-4892-9F4C-8E9780DC3B1A}" dt="2023-07-20T02:57:35.835" v="566" actId="2711"/>
          <ac:spMkLst>
            <pc:docMk/>
            <pc:sldMk cId="1422555966" sldId="309"/>
            <ac:spMk id="4" creationId="{F69D2670-3650-02C1-A224-D06F818C1D7B}"/>
          </ac:spMkLst>
        </pc:spChg>
        <pc:spChg chg="mod">
          <ac:chgData name="Sachin khajuria" userId="347798f81b26b6d3" providerId="LiveId" clId="{18354C6D-A93A-4892-9F4C-8E9780DC3B1A}" dt="2023-07-20T02:58:09.996" v="567"/>
          <ac:spMkLst>
            <pc:docMk/>
            <pc:sldMk cId="1422555966" sldId="309"/>
            <ac:spMk id="6" creationId="{05937B13-8B77-708B-D98A-DAA89CE72532}"/>
          </ac:spMkLst>
        </pc:spChg>
        <pc:spChg chg="mod">
          <ac:chgData name="Sachin khajuria" userId="347798f81b26b6d3" providerId="LiveId" clId="{18354C6D-A93A-4892-9F4C-8E9780DC3B1A}" dt="2023-07-20T02:58:09.996" v="567"/>
          <ac:spMkLst>
            <pc:docMk/>
            <pc:sldMk cId="1422555966" sldId="309"/>
            <ac:spMk id="8" creationId="{A90B7553-53A9-5858-D53A-5B4A04B2CD9F}"/>
          </ac:spMkLst>
        </pc:spChg>
        <pc:spChg chg="mod">
          <ac:chgData name="Sachin khajuria" userId="347798f81b26b6d3" providerId="LiveId" clId="{18354C6D-A93A-4892-9F4C-8E9780DC3B1A}" dt="2023-07-20T02:58:09.996" v="567"/>
          <ac:spMkLst>
            <pc:docMk/>
            <pc:sldMk cId="1422555966" sldId="309"/>
            <ac:spMk id="9" creationId="{CF4687C2-85A4-7BBA-4C7C-30A97F34EEBC}"/>
          </ac:spMkLst>
        </pc:spChg>
        <pc:spChg chg="mod">
          <ac:chgData name="Sachin khajuria" userId="347798f81b26b6d3" providerId="LiveId" clId="{18354C6D-A93A-4892-9F4C-8E9780DC3B1A}" dt="2023-07-20T02:58:09.996" v="567"/>
          <ac:spMkLst>
            <pc:docMk/>
            <pc:sldMk cId="1422555966" sldId="309"/>
            <ac:spMk id="10" creationId="{27256C85-BC07-2AD3-4B28-E3B7273ED7C7}"/>
          </ac:spMkLst>
        </pc:spChg>
        <pc:spChg chg="mod">
          <ac:chgData name="Sachin khajuria" userId="347798f81b26b6d3" providerId="LiveId" clId="{18354C6D-A93A-4892-9F4C-8E9780DC3B1A}" dt="2023-07-20T02:58:09.996" v="567"/>
          <ac:spMkLst>
            <pc:docMk/>
            <pc:sldMk cId="1422555966" sldId="309"/>
            <ac:spMk id="11" creationId="{FD42B2E4-1388-2189-7EEE-AB857317A240}"/>
          </ac:spMkLst>
        </pc:spChg>
        <pc:spChg chg="mod">
          <ac:chgData name="Sachin khajuria" userId="347798f81b26b6d3" providerId="LiveId" clId="{18354C6D-A93A-4892-9F4C-8E9780DC3B1A}" dt="2023-07-20T02:58:09.996" v="567"/>
          <ac:spMkLst>
            <pc:docMk/>
            <pc:sldMk cId="1422555966" sldId="309"/>
            <ac:spMk id="12" creationId="{9F84DA12-2649-E570-63F1-21456188B343}"/>
          </ac:spMkLst>
        </pc:spChg>
        <pc:spChg chg="mod">
          <ac:chgData name="Sachin khajuria" userId="347798f81b26b6d3" providerId="LiveId" clId="{18354C6D-A93A-4892-9F4C-8E9780DC3B1A}" dt="2023-07-20T02:58:09.996" v="567"/>
          <ac:spMkLst>
            <pc:docMk/>
            <pc:sldMk cId="1422555966" sldId="309"/>
            <ac:spMk id="13" creationId="{571AC3C0-7B22-A2FE-3CCB-2B2799966004}"/>
          </ac:spMkLst>
        </pc:spChg>
        <pc:grpChg chg="add mod">
          <ac:chgData name="Sachin khajuria" userId="347798f81b26b6d3" providerId="LiveId" clId="{18354C6D-A93A-4892-9F4C-8E9780DC3B1A}" dt="2023-07-20T02:58:18.440" v="570" actId="14100"/>
          <ac:grpSpMkLst>
            <pc:docMk/>
            <pc:sldMk cId="1422555966" sldId="309"/>
            <ac:grpSpMk id="5" creationId="{B91E39CF-C42E-EBC4-8E0F-8AB6545FDBEA}"/>
          </ac:grpSpMkLst>
        </pc:grpChg>
        <pc:picChg chg="del">
          <ac:chgData name="Sachin khajuria" userId="347798f81b26b6d3" providerId="LiveId" clId="{18354C6D-A93A-4892-9F4C-8E9780DC3B1A}" dt="2023-07-20T02:56:58.463" v="552" actId="478"/>
          <ac:picMkLst>
            <pc:docMk/>
            <pc:sldMk cId="1422555966" sldId="309"/>
            <ac:picMk id="7" creationId="{A1536906-5391-C90F-7617-149A7F6462C4}"/>
          </ac:picMkLst>
        </pc:picChg>
        <pc:picChg chg="add mod">
          <ac:chgData name="Sachin khajuria" userId="347798f81b26b6d3" providerId="LiveId" clId="{18354C6D-A93A-4892-9F4C-8E9780DC3B1A}" dt="2023-07-20T03:10:47.938" v="650" actId="1076"/>
          <ac:picMkLst>
            <pc:docMk/>
            <pc:sldMk cId="1422555966" sldId="309"/>
            <ac:picMk id="14" creationId="{8BA5EFA3-F174-CA1E-9728-91DD803971E8}"/>
          </ac:picMkLst>
        </pc:picChg>
      </pc:sldChg>
      <pc:sldChg chg="del">
        <pc:chgData name="Sachin khajuria" userId="347798f81b26b6d3" providerId="LiveId" clId="{18354C6D-A93A-4892-9F4C-8E9780DC3B1A}" dt="2023-07-19T11:34:22.088" v="334" actId="2696"/>
        <pc:sldMkLst>
          <pc:docMk/>
          <pc:sldMk cId="715742061" sldId="310"/>
        </pc:sldMkLst>
      </pc:sldChg>
      <pc:sldChg chg="addSp modSp mod setBg modClrScheme chgLayout">
        <pc:chgData name="Sachin khajuria" userId="347798f81b26b6d3" providerId="LiveId" clId="{18354C6D-A93A-4892-9F4C-8E9780DC3B1A}" dt="2023-07-20T03:15:08.358" v="769" actId="20577"/>
        <pc:sldMkLst>
          <pc:docMk/>
          <pc:sldMk cId="2051340108" sldId="311"/>
        </pc:sldMkLst>
        <pc:spChg chg="mod">
          <ac:chgData name="Sachin khajuria" userId="347798f81b26b6d3" providerId="LiveId" clId="{18354C6D-A93A-4892-9F4C-8E9780DC3B1A}" dt="2023-07-20T02:37:09.958" v="373" actId="1076"/>
          <ac:spMkLst>
            <pc:docMk/>
            <pc:sldMk cId="2051340108" sldId="311"/>
            <ac:spMk id="2" creationId="{C0804D10-991D-5AF0-7FDA-3F522C4DBFFA}"/>
          </ac:spMkLst>
        </pc:spChg>
        <pc:spChg chg="mod">
          <ac:chgData name="Sachin khajuria" userId="347798f81b26b6d3" providerId="LiveId" clId="{18354C6D-A93A-4892-9F4C-8E9780DC3B1A}" dt="2023-07-20T02:37:14.423" v="375" actId="207"/>
          <ac:spMkLst>
            <pc:docMk/>
            <pc:sldMk cId="2051340108" sldId="311"/>
            <ac:spMk id="8" creationId="{67C42DAE-CBB1-FCAD-165A-54136150D288}"/>
          </ac:spMkLst>
        </pc:spChg>
        <pc:spChg chg="mod">
          <ac:chgData name="Sachin khajuria" userId="347798f81b26b6d3" providerId="LiveId" clId="{18354C6D-A93A-4892-9F4C-8E9780DC3B1A}" dt="2023-07-20T03:15:08.358" v="769" actId="20577"/>
          <ac:spMkLst>
            <pc:docMk/>
            <pc:sldMk cId="2051340108" sldId="311"/>
            <ac:spMk id="9" creationId="{E8BCEC77-C1E8-32E8-F7D2-B0EE51602F50}"/>
          </ac:spMkLst>
        </pc:spChg>
        <pc:spChg chg="mod">
          <ac:chgData name="Sachin khajuria" userId="347798f81b26b6d3" providerId="LiveId" clId="{18354C6D-A93A-4892-9F4C-8E9780DC3B1A}" dt="2023-07-20T03:15:02.106" v="768" actId="1076"/>
          <ac:spMkLst>
            <pc:docMk/>
            <pc:sldMk cId="2051340108" sldId="311"/>
            <ac:spMk id="12" creationId="{25490E23-0189-338A-1FD4-A2690F633AC3}"/>
          </ac:spMkLst>
        </pc:spChg>
        <pc:picChg chg="add mod">
          <ac:chgData name="Sachin khajuria" userId="347798f81b26b6d3" providerId="LiveId" clId="{18354C6D-A93A-4892-9F4C-8E9780DC3B1A}" dt="2023-07-19T11:13:59.899" v="6"/>
          <ac:picMkLst>
            <pc:docMk/>
            <pc:sldMk cId="2051340108" sldId="311"/>
            <ac:picMk id="3" creationId="{F6B0E4BB-F9EE-34FE-CF78-B03DA380FA20}"/>
          </ac:picMkLst>
        </pc:picChg>
        <pc:picChg chg="add mod">
          <ac:chgData name="Sachin khajuria" userId="347798f81b26b6d3" providerId="LiveId" clId="{18354C6D-A93A-4892-9F4C-8E9780DC3B1A}" dt="2023-07-19T11:26:53.257" v="329" actId="14100"/>
          <ac:picMkLst>
            <pc:docMk/>
            <pc:sldMk cId="2051340108" sldId="311"/>
            <ac:picMk id="4" creationId="{1941D9B4-4EE1-65BA-137C-0536725ECC3C}"/>
          </ac:picMkLst>
        </pc:picChg>
      </pc:sldChg>
      <pc:sldChg chg="addSp delSp modSp add mod setBg modClrScheme chgLayout">
        <pc:chgData name="Sachin khajuria" userId="347798f81b26b6d3" providerId="LiveId" clId="{18354C6D-A93A-4892-9F4C-8E9780DC3B1A}" dt="2023-07-20T02:38:27.420" v="391" actId="1076"/>
        <pc:sldMkLst>
          <pc:docMk/>
          <pc:sldMk cId="1767061221" sldId="312"/>
        </pc:sldMkLst>
        <pc:spChg chg="add del mod">
          <ac:chgData name="Sachin khajuria" userId="347798f81b26b6d3" providerId="LiveId" clId="{18354C6D-A93A-4892-9F4C-8E9780DC3B1A}" dt="2023-07-20T02:38:11.609" v="387" actId="113"/>
          <ac:spMkLst>
            <pc:docMk/>
            <pc:sldMk cId="1767061221" sldId="312"/>
            <ac:spMk id="2" creationId="{C0804D10-991D-5AF0-7FDA-3F522C4DBFFA}"/>
          </ac:spMkLst>
        </pc:spChg>
        <pc:spChg chg="add mod">
          <ac:chgData name="Sachin khajuria" userId="347798f81b26b6d3" providerId="LiveId" clId="{18354C6D-A93A-4892-9F4C-8E9780DC3B1A}" dt="2023-07-20T02:38:21.551" v="389" actId="1076"/>
          <ac:spMkLst>
            <pc:docMk/>
            <pc:sldMk cId="1767061221" sldId="312"/>
            <ac:spMk id="6" creationId="{B1B4127A-40EE-E824-5303-02993AD1D044}"/>
          </ac:spMkLst>
        </pc:spChg>
        <pc:spChg chg="add mod">
          <ac:chgData name="Sachin khajuria" userId="347798f81b26b6d3" providerId="LiveId" clId="{18354C6D-A93A-4892-9F4C-8E9780DC3B1A}" dt="2023-07-20T02:38:18.645" v="388" actId="1076"/>
          <ac:spMkLst>
            <pc:docMk/>
            <pc:sldMk cId="1767061221" sldId="312"/>
            <ac:spMk id="7" creationId="{60689208-15B3-08A6-1FF0-05F52C7FA37C}"/>
          </ac:spMkLst>
        </pc:spChg>
        <pc:spChg chg="add del">
          <ac:chgData name="Sachin khajuria" userId="347798f81b26b6d3" providerId="LiveId" clId="{18354C6D-A93A-4892-9F4C-8E9780DC3B1A}" dt="2023-07-19T11:19:52.977" v="20" actId="478"/>
          <ac:spMkLst>
            <pc:docMk/>
            <pc:sldMk cId="1767061221" sldId="312"/>
            <ac:spMk id="8" creationId="{67C42DAE-CBB1-FCAD-165A-54136150D288}"/>
          </ac:spMkLst>
        </pc:spChg>
        <pc:spChg chg="add del">
          <ac:chgData name="Sachin khajuria" userId="347798f81b26b6d3" providerId="LiveId" clId="{18354C6D-A93A-4892-9F4C-8E9780DC3B1A}" dt="2023-07-19T11:19:52.977" v="20" actId="478"/>
          <ac:spMkLst>
            <pc:docMk/>
            <pc:sldMk cId="1767061221" sldId="312"/>
            <ac:spMk id="9" creationId="{E8BCEC77-C1E8-32E8-F7D2-B0EE51602F50}"/>
          </ac:spMkLst>
        </pc:spChg>
        <pc:spChg chg="add del mod">
          <ac:chgData name="Sachin khajuria" userId="347798f81b26b6d3" providerId="LiveId" clId="{18354C6D-A93A-4892-9F4C-8E9780DC3B1A}" dt="2023-07-19T11:25:08.097" v="326" actId="21"/>
          <ac:spMkLst>
            <pc:docMk/>
            <pc:sldMk cId="1767061221" sldId="312"/>
            <ac:spMk id="11" creationId="{20E5CA74-884A-4E57-14BB-DD25C82392B5}"/>
          </ac:spMkLst>
        </pc:spChg>
        <pc:spChg chg="add del">
          <ac:chgData name="Sachin khajuria" userId="347798f81b26b6d3" providerId="LiveId" clId="{18354C6D-A93A-4892-9F4C-8E9780DC3B1A}" dt="2023-07-19T11:19:52.977" v="20" actId="478"/>
          <ac:spMkLst>
            <pc:docMk/>
            <pc:sldMk cId="1767061221" sldId="312"/>
            <ac:spMk id="12" creationId="{25490E23-0189-338A-1FD4-A2690F633AC3}"/>
          </ac:spMkLst>
        </pc:spChg>
        <pc:spChg chg="add mod">
          <ac:chgData name="Sachin khajuria" userId="347798f81b26b6d3" providerId="LiveId" clId="{18354C6D-A93A-4892-9F4C-8E9780DC3B1A}" dt="2023-07-20T02:38:27.420" v="391" actId="1076"/>
          <ac:spMkLst>
            <pc:docMk/>
            <pc:sldMk cId="1767061221" sldId="312"/>
            <ac:spMk id="13" creationId="{E0E7A5A7-F6AF-F33D-7DB5-0E5A9A1D72C8}"/>
          </ac:spMkLst>
        </pc:spChg>
        <pc:picChg chg="add mod">
          <ac:chgData name="Sachin khajuria" userId="347798f81b26b6d3" providerId="LiveId" clId="{18354C6D-A93A-4892-9F4C-8E9780DC3B1A}" dt="2023-07-19T11:23:26.329" v="219" actId="1076"/>
          <ac:picMkLst>
            <pc:docMk/>
            <pc:sldMk cId="1767061221" sldId="312"/>
            <ac:picMk id="3" creationId="{7D54F26E-C68B-B25D-CCEB-2EDBCAD14084}"/>
          </ac:picMkLst>
        </pc:picChg>
        <pc:picChg chg="add del">
          <ac:chgData name="Sachin khajuria" userId="347798f81b26b6d3" providerId="LiveId" clId="{18354C6D-A93A-4892-9F4C-8E9780DC3B1A}" dt="2023-07-19T11:19:50.102" v="19" actId="478"/>
          <ac:picMkLst>
            <pc:docMk/>
            <pc:sldMk cId="1767061221" sldId="312"/>
            <ac:picMk id="4" creationId="{1941D9B4-4EE1-65BA-137C-0536725ECC3C}"/>
          </ac:picMkLst>
        </pc:picChg>
        <pc:picChg chg="add mod">
          <ac:chgData name="Sachin khajuria" userId="347798f81b26b6d3" providerId="LiveId" clId="{18354C6D-A93A-4892-9F4C-8E9780DC3B1A}" dt="2023-07-19T11:23:17.595" v="217" actId="1076"/>
          <ac:picMkLst>
            <pc:docMk/>
            <pc:sldMk cId="1767061221" sldId="312"/>
            <ac:picMk id="5" creationId="{C091287A-78B2-7A49-8CCB-22B647BC65CD}"/>
          </ac:picMkLst>
        </pc:picChg>
        <pc:picChg chg="add mod">
          <ac:chgData name="Sachin khajuria" userId="347798f81b26b6d3" providerId="LiveId" clId="{18354C6D-A93A-4892-9F4C-8E9780DC3B1A}" dt="2023-07-20T02:37:53.606" v="380" actId="1076"/>
          <ac:picMkLst>
            <pc:docMk/>
            <pc:sldMk cId="1767061221" sldId="312"/>
            <ac:picMk id="10" creationId="{F73E1ED9-A324-FC0D-CBAF-45754E6A0657}"/>
          </ac:picMkLst>
        </pc:picChg>
      </pc:sldChg>
      <pc:sldChg chg="addSp delSp modSp add mod">
        <pc:chgData name="Sachin khajuria" userId="347798f81b26b6d3" providerId="LiveId" clId="{18354C6D-A93A-4892-9F4C-8E9780DC3B1A}" dt="2023-07-20T03:41:19.762" v="994" actId="14100"/>
        <pc:sldMkLst>
          <pc:docMk/>
          <pc:sldMk cId="2613800100" sldId="313"/>
        </pc:sldMkLst>
        <pc:spChg chg="add mod">
          <ac:chgData name="Sachin khajuria" userId="347798f81b26b6d3" providerId="LiveId" clId="{18354C6D-A93A-4892-9F4C-8E9780DC3B1A}" dt="2023-07-20T03:35:56.956" v="804" actId="1076"/>
          <ac:spMkLst>
            <pc:docMk/>
            <pc:sldMk cId="2613800100" sldId="313"/>
            <ac:spMk id="3" creationId="{0286B4AE-316C-6290-C7B8-1248F872992A}"/>
          </ac:spMkLst>
        </pc:spChg>
        <pc:spChg chg="add mod">
          <ac:chgData name="Sachin khajuria" userId="347798f81b26b6d3" providerId="LiveId" clId="{18354C6D-A93A-4892-9F4C-8E9780DC3B1A}" dt="2023-07-20T03:36:38.427" v="807" actId="20577"/>
          <ac:spMkLst>
            <pc:docMk/>
            <pc:sldMk cId="2613800100" sldId="313"/>
            <ac:spMk id="5" creationId="{E3A98718-0412-D5A1-CBDC-73599F2EB481}"/>
          </ac:spMkLst>
        </pc:spChg>
        <pc:spChg chg="add mod">
          <ac:chgData name="Sachin khajuria" userId="347798f81b26b6d3" providerId="LiveId" clId="{18354C6D-A93A-4892-9F4C-8E9780DC3B1A}" dt="2023-07-20T03:37:49.361" v="981" actId="14100"/>
          <ac:spMkLst>
            <pc:docMk/>
            <pc:sldMk cId="2613800100" sldId="313"/>
            <ac:spMk id="6" creationId="{0EB7C05F-519F-BD71-D195-153DDADF5491}"/>
          </ac:spMkLst>
        </pc:spChg>
        <pc:picChg chg="del mod">
          <ac:chgData name="Sachin khajuria" userId="347798f81b26b6d3" providerId="LiveId" clId="{18354C6D-A93A-4892-9F4C-8E9780DC3B1A}" dt="2023-07-20T03:35:20.414" v="773" actId="478"/>
          <ac:picMkLst>
            <pc:docMk/>
            <pc:sldMk cId="2613800100" sldId="313"/>
            <ac:picMk id="2" creationId="{BCC78299-3D1C-BF02-5063-6E6ACF702448}"/>
          </ac:picMkLst>
        </pc:picChg>
        <pc:picChg chg="del">
          <ac:chgData name="Sachin khajuria" userId="347798f81b26b6d3" providerId="LiveId" clId="{18354C6D-A93A-4892-9F4C-8E9780DC3B1A}" dt="2023-07-20T03:34:52.738" v="771" actId="478"/>
          <ac:picMkLst>
            <pc:docMk/>
            <pc:sldMk cId="2613800100" sldId="313"/>
            <ac:picMk id="4" creationId="{8909A858-FB2F-893D-D24A-6638A69C3D98}"/>
          </ac:picMkLst>
        </pc:picChg>
        <pc:picChg chg="add mod">
          <ac:chgData name="Sachin khajuria" userId="347798f81b26b6d3" providerId="LiveId" clId="{18354C6D-A93A-4892-9F4C-8E9780DC3B1A}" dt="2023-07-20T03:41:13.961" v="993" actId="14100"/>
          <ac:picMkLst>
            <pc:docMk/>
            <pc:sldMk cId="2613800100" sldId="313"/>
            <ac:picMk id="8" creationId="{BAAEE6D4-82BC-E11C-834D-E87B98AC51D6}"/>
          </ac:picMkLst>
        </pc:picChg>
        <pc:picChg chg="add mod">
          <ac:chgData name="Sachin khajuria" userId="347798f81b26b6d3" providerId="LiveId" clId="{18354C6D-A93A-4892-9F4C-8E9780DC3B1A}" dt="2023-07-20T03:41:19.762" v="994" actId="14100"/>
          <ac:picMkLst>
            <pc:docMk/>
            <pc:sldMk cId="2613800100" sldId="313"/>
            <ac:picMk id="10" creationId="{5E6FBA53-9939-1ABE-A02E-1C6D135EA436}"/>
          </ac:picMkLst>
        </pc:picChg>
      </pc:sldChg>
      <pc:sldChg chg="addSp delSp modSp add mod">
        <pc:chgData name="Sachin khajuria" userId="347798f81b26b6d3" providerId="LiveId" clId="{18354C6D-A93A-4892-9F4C-8E9780DC3B1A}" dt="2023-07-20T04:03:09.405" v="1050" actId="1076"/>
        <pc:sldMkLst>
          <pc:docMk/>
          <pc:sldMk cId="849599337" sldId="314"/>
        </pc:sldMkLst>
        <pc:spChg chg="mod">
          <ac:chgData name="Sachin khajuria" userId="347798f81b26b6d3" providerId="LiveId" clId="{18354C6D-A93A-4892-9F4C-8E9780DC3B1A}" dt="2023-07-20T04:03:09.405" v="1050" actId="1076"/>
          <ac:spMkLst>
            <pc:docMk/>
            <pc:sldMk cId="849599337" sldId="314"/>
            <ac:spMk id="2" creationId="{C0804D10-991D-5AF0-7FDA-3F522C4DBFFA}"/>
          </ac:spMkLst>
        </pc:spChg>
        <pc:spChg chg="del">
          <ac:chgData name="Sachin khajuria" userId="347798f81b26b6d3" providerId="LiveId" clId="{18354C6D-A93A-4892-9F4C-8E9780DC3B1A}" dt="2023-07-20T04:02:29.363" v="1032" actId="478"/>
          <ac:spMkLst>
            <pc:docMk/>
            <pc:sldMk cId="849599337" sldId="314"/>
            <ac:spMk id="6" creationId="{B1B4127A-40EE-E824-5303-02993AD1D044}"/>
          </ac:spMkLst>
        </pc:spChg>
        <pc:spChg chg="del">
          <ac:chgData name="Sachin khajuria" userId="347798f81b26b6d3" providerId="LiveId" clId="{18354C6D-A93A-4892-9F4C-8E9780DC3B1A}" dt="2023-07-20T04:02:29.363" v="1032" actId="478"/>
          <ac:spMkLst>
            <pc:docMk/>
            <pc:sldMk cId="849599337" sldId="314"/>
            <ac:spMk id="7" creationId="{60689208-15B3-08A6-1FF0-05F52C7FA37C}"/>
          </ac:spMkLst>
        </pc:spChg>
        <pc:spChg chg="del">
          <ac:chgData name="Sachin khajuria" userId="347798f81b26b6d3" providerId="LiveId" clId="{18354C6D-A93A-4892-9F4C-8E9780DC3B1A}" dt="2023-07-20T04:02:29.363" v="1032" actId="478"/>
          <ac:spMkLst>
            <pc:docMk/>
            <pc:sldMk cId="849599337" sldId="314"/>
            <ac:spMk id="13" creationId="{E0E7A5A7-F6AF-F33D-7DB5-0E5A9A1D72C8}"/>
          </ac:spMkLst>
        </pc:spChg>
        <pc:picChg chg="del">
          <ac:chgData name="Sachin khajuria" userId="347798f81b26b6d3" providerId="LiveId" clId="{18354C6D-A93A-4892-9F4C-8E9780DC3B1A}" dt="2023-07-20T04:02:29.363" v="1032" actId="478"/>
          <ac:picMkLst>
            <pc:docMk/>
            <pc:sldMk cId="849599337" sldId="314"/>
            <ac:picMk id="3" creationId="{7D54F26E-C68B-B25D-CCEB-2EDBCAD14084}"/>
          </ac:picMkLst>
        </pc:picChg>
        <pc:picChg chg="del">
          <ac:chgData name="Sachin khajuria" userId="347798f81b26b6d3" providerId="LiveId" clId="{18354C6D-A93A-4892-9F4C-8E9780DC3B1A}" dt="2023-07-20T04:02:29.363" v="1032" actId="478"/>
          <ac:picMkLst>
            <pc:docMk/>
            <pc:sldMk cId="849599337" sldId="314"/>
            <ac:picMk id="5" creationId="{C091287A-78B2-7A49-8CCB-22B647BC65CD}"/>
          </ac:picMkLst>
        </pc:picChg>
        <pc:picChg chg="add mod">
          <ac:chgData name="Sachin khajuria" userId="347798f81b26b6d3" providerId="LiveId" clId="{18354C6D-A93A-4892-9F4C-8E9780DC3B1A}" dt="2023-07-20T04:02:56.300" v="1048" actId="1076"/>
          <ac:picMkLst>
            <pc:docMk/>
            <pc:sldMk cId="849599337" sldId="314"/>
            <ac:picMk id="8" creationId="{D9DDD851-32A2-C374-C004-5C9EA79B3114}"/>
          </ac:picMkLst>
        </pc:picChg>
        <pc:picChg chg="del">
          <ac:chgData name="Sachin khajuria" userId="347798f81b26b6d3" providerId="LiveId" clId="{18354C6D-A93A-4892-9F4C-8E9780DC3B1A}" dt="2023-07-20T04:02:29.363" v="1032" actId="478"/>
          <ac:picMkLst>
            <pc:docMk/>
            <pc:sldMk cId="849599337" sldId="314"/>
            <ac:picMk id="10" creationId="{F73E1ED9-A324-FC0D-CBAF-45754E6A0657}"/>
          </ac:picMkLst>
        </pc:picChg>
      </pc:sldChg>
      <pc:sldMasterChg chg="addSp modSp mod modSldLayout">
        <pc:chgData name="Sachin khajuria" userId="347798f81b26b6d3" providerId="LiveId" clId="{18354C6D-A93A-4892-9F4C-8E9780DC3B1A}" dt="2023-07-20T03:07:22.702" v="610" actId="1076"/>
        <pc:sldMasterMkLst>
          <pc:docMk/>
          <pc:sldMasterMk cId="593193854" sldId="2147483673"/>
        </pc:sldMasterMkLst>
        <pc:picChg chg="add mod">
          <ac:chgData name="Sachin khajuria" userId="347798f81b26b6d3" providerId="LiveId" clId="{18354C6D-A93A-4892-9F4C-8E9780DC3B1A}" dt="2023-07-20T03:07:22.702" v="610" actId="1076"/>
          <ac:picMkLst>
            <pc:docMk/>
            <pc:sldMasterMk cId="593193854" sldId="2147483673"/>
            <ac:picMk id="2" creationId="{6F1C6724-800E-32B5-E7C2-4BA6A3FC435C}"/>
          </ac:picMkLst>
        </pc:picChg>
        <pc:sldLayoutChg chg="modSp mod">
          <pc:chgData name="Sachin khajuria" userId="347798f81b26b6d3" providerId="LiveId" clId="{18354C6D-A93A-4892-9F4C-8E9780DC3B1A}" dt="2023-07-20T03:06:21.951" v="601" actId="1076"/>
          <pc:sldLayoutMkLst>
            <pc:docMk/>
            <pc:sldMasterMk cId="593193854" sldId="2147483673"/>
            <pc:sldLayoutMk cId="431094424" sldId="2147483674"/>
          </pc:sldLayoutMkLst>
          <pc:spChg chg="mod">
            <ac:chgData name="Sachin khajuria" userId="347798f81b26b6d3" providerId="LiveId" clId="{18354C6D-A93A-4892-9F4C-8E9780DC3B1A}" dt="2023-07-20T03:06:21.951" v="601" actId="1076"/>
            <ac:spMkLst>
              <pc:docMk/>
              <pc:sldMasterMk cId="593193854" sldId="2147483673"/>
              <pc:sldLayoutMk cId="431094424" sldId="2147483674"/>
              <ac:spMk id="9" creationId="{00000000-0000-0000-0000-000000000000}"/>
            </ac:spMkLst>
          </pc:spChg>
          <pc:spChg chg="mod">
            <ac:chgData name="Sachin khajuria" userId="347798f81b26b6d3" providerId="LiveId" clId="{18354C6D-A93A-4892-9F4C-8E9780DC3B1A}" dt="2023-07-20T03:06:21.951" v="601" actId="1076"/>
            <ac:spMkLst>
              <pc:docMk/>
              <pc:sldMasterMk cId="593193854" sldId="2147483673"/>
              <pc:sldLayoutMk cId="431094424" sldId="2147483674"/>
              <ac:spMk id="10" creationId="{00000000-0000-0000-0000-000000000000}"/>
            </ac:spMkLst>
          </pc:spChg>
          <pc:spChg chg="mod">
            <ac:chgData name="Sachin khajuria" userId="347798f81b26b6d3" providerId="LiveId" clId="{18354C6D-A93A-4892-9F4C-8E9780DC3B1A}" dt="2023-07-20T03:06:21.951" v="601" actId="1076"/>
            <ac:spMkLst>
              <pc:docMk/>
              <pc:sldMasterMk cId="593193854" sldId="2147483673"/>
              <pc:sldLayoutMk cId="431094424" sldId="2147483674"/>
              <ac:spMk id="11" creationId="{00000000-0000-0000-0000-000000000000}"/>
            </ac:spMkLst>
          </pc:spChg>
          <pc:spChg chg="mod">
            <ac:chgData name="Sachin khajuria" userId="347798f81b26b6d3" providerId="LiveId" clId="{18354C6D-A93A-4892-9F4C-8E9780DC3B1A}" dt="2023-07-20T03:06:21.951" v="601" actId="1076"/>
            <ac:spMkLst>
              <pc:docMk/>
              <pc:sldMasterMk cId="593193854" sldId="2147483673"/>
              <pc:sldLayoutMk cId="431094424" sldId="2147483674"/>
              <ac:spMk id="12" creationId="{00000000-0000-0000-0000-000000000000}"/>
            </ac:spMkLst>
          </pc:spChg>
          <pc:spChg chg="mod">
            <ac:chgData name="Sachin khajuria" userId="347798f81b26b6d3" providerId="LiveId" clId="{18354C6D-A93A-4892-9F4C-8E9780DC3B1A}" dt="2023-07-20T03:06:21.951" v="601" actId="1076"/>
            <ac:spMkLst>
              <pc:docMk/>
              <pc:sldMasterMk cId="593193854" sldId="2147483673"/>
              <pc:sldLayoutMk cId="431094424" sldId="2147483674"/>
              <ac:spMk id="13" creationId="{00000000-0000-0000-0000-000000000000}"/>
            </ac:spMkLst>
          </pc:spChg>
        </pc:sldLayoutChg>
        <pc:sldLayoutChg chg="setBg">
          <pc:chgData name="Sachin khajuria" userId="347798f81b26b6d3" providerId="LiveId" clId="{18354C6D-A93A-4892-9F4C-8E9780DC3B1A}" dt="2023-07-20T02:34:30.278" v="348"/>
          <pc:sldLayoutMkLst>
            <pc:docMk/>
            <pc:sldMasterMk cId="593193854" sldId="2147483673"/>
            <pc:sldLayoutMk cId="828311609" sldId="2147483684"/>
          </pc:sldLayoutMkLst>
        </pc:sldLayoutChg>
        <pc:sldLayoutChg chg="addSp delSp modSp mod">
          <pc:chgData name="Sachin khajuria" userId="347798f81b26b6d3" providerId="LiveId" clId="{18354C6D-A93A-4892-9F4C-8E9780DC3B1A}" dt="2023-07-20T03:05:25.264" v="594" actId="1076"/>
          <pc:sldLayoutMkLst>
            <pc:docMk/>
            <pc:sldMasterMk cId="593193854" sldId="2147483673"/>
            <pc:sldLayoutMk cId="426559865" sldId="2147483696"/>
          </pc:sldLayoutMkLst>
          <pc:spChg chg="del">
            <ac:chgData name="Sachin khajuria" userId="347798f81b26b6d3" providerId="LiveId" clId="{18354C6D-A93A-4892-9F4C-8E9780DC3B1A}" dt="2023-07-20T02:23:51.883" v="335"/>
            <ac:spMkLst>
              <pc:docMk/>
              <pc:sldMasterMk cId="593193854" sldId="2147483673"/>
              <pc:sldLayoutMk cId="426559865" sldId="2147483696"/>
              <ac:spMk id="175"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426559865" sldId="2147483696"/>
              <ac:spMk id="176"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426559865" sldId="2147483696"/>
              <ac:spMk id="191" creationId="{00000000-0000-0000-0000-000000000000}"/>
            </ac:spMkLst>
          </pc:spChg>
          <pc:grpChg chg="del">
            <ac:chgData name="Sachin khajuria" userId="347798f81b26b6d3" providerId="LiveId" clId="{18354C6D-A93A-4892-9F4C-8E9780DC3B1A}" dt="2023-07-20T02:23:51.883" v="335"/>
            <ac:grpSpMkLst>
              <pc:docMk/>
              <pc:sldMasterMk cId="593193854" sldId="2147483673"/>
              <pc:sldLayoutMk cId="426559865" sldId="2147483696"/>
              <ac:grpSpMk id="177" creationId="{00000000-0000-0000-0000-000000000000}"/>
            </ac:grpSpMkLst>
          </pc:grpChg>
          <pc:grpChg chg="del">
            <ac:chgData name="Sachin khajuria" userId="347798f81b26b6d3" providerId="LiveId" clId="{18354C6D-A93A-4892-9F4C-8E9780DC3B1A}" dt="2023-07-20T02:23:51.883" v="335"/>
            <ac:grpSpMkLst>
              <pc:docMk/>
              <pc:sldMasterMk cId="593193854" sldId="2147483673"/>
              <pc:sldLayoutMk cId="426559865" sldId="2147483696"/>
              <ac:grpSpMk id="186" creationId="{00000000-0000-0000-0000-000000000000}"/>
            </ac:grpSpMkLst>
          </pc:grpChg>
          <pc:picChg chg="add mod">
            <ac:chgData name="Sachin khajuria" userId="347798f81b26b6d3" providerId="LiveId" clId="{18354C6D-A93A-4892-9F4C-8E9780DC3B1A}" dt="2023-07-20T03:05:25.264" v="594" actId="1076"/>
            <ac:picMkLst>
              <pc:docMk/>
              <pc:sldMasterMk cId="593193854" sldId="2147483673"/>
              <pc:sldLayoutMk cId="426559865" sldId="2147483696"/>
              <ac:picMk id="2" creationId="{69536B09-A31A-C193-4AF7-F5139114B5CD}"/>
            </ac:picMkLst>
          </pc:picChg>
        </pc:sldLayoutChg>
        <pc:sldLayoutChg chg="delSp setBg">
          <pc:chgData name="Sachin khajuria" userId="347798f81b26b6d3" providerId="LiveId" clId="{18354C6D-A93A-4892-9F4C-8E9780DC3B1A}" dt="2023-07-20T02:34:30.278" v="348"/>
          <pc:sldLayoutMkLst>
            <pc:docMk/>
            <pc:sldMasterMk cId="593193854" sldId="2147483673"/>
            <pc:sldLayoutMk cId="882049904" sldId="2147483697"/>
          </pc:sldLayoutMkLst>
          <pc:spChg chg="del">
            <ac:chgData name="Sachin khajuria" userId="347798f81b26b6d3" providerId="LiveId" clId="{18354C6D-A93A-4892-9F4C-8E9780DC3B1A}" dt="2023-07-20T02:23:51.883" v="335"/>
            <ac:spMkLst>
              <pc:docMk/>
              <pc:sldMasterMk cId="593193854" sldId="2147483673"/>
              <pc:sldLayoutMk cId="882049904" sldId="2147483697"/>
              <ac:spMk id="85"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882049904" sldId="2147483697"/>
              <ac:spMk id="86" creationId="{00000000-0000-0000-0000-000000000000}"/>
            </ac:spMkLst>
          </pc:spChg>
          <pc:grpChg chg="del">
            <ac:chgData name="Sachin khajuria" userId="347798f81b26b6d3" providerId="LiveId" clId="{18354C6D-A93A-4892-9F4C-8E9780DC3B1A}" dt="2023-07-20T02:23:51.883" v="335"/>
            <ac:grpSpMkLst>
              <pc:docMk/>
              <pc:sldMasterMk cId="593193854" sldId="2147483673"/>
              <pc:sldLayoutMk cId="882049904" sldId="2147483697"/>
              <ac:grpSpMk id="87" creationId="{00000000-0000-0000-0000-000000000000}"/>
            </ac:grpSpMkLst>
          </pc:grpChg>
        </pc:sldLayoutChg>
        <pc:sldLayoutChg chg="delSp">
          <pc:chgData name="Sachin khajuria" userId="347798f81b26b6d3" providerId="LiveId" clId="{18354C6D-A93A-4892-9F4C-8E9780DC3B1A}" dt="2023-07-20T02:23:51.883" v="335"/>
          <pc:sldLayoutMkLst>
            <pc:docMk/>
            <pc:sldMasterMk cId="593193854" sldId="2147483673"/>
            <pc:sldLayoutMk cId="80533157" sldId="2147483698"/>
          </pc:sldLayoutMkLst>
          <pc:spChg chg="del">
            <ac:chgData name="Sachin khajuria" userId="347798f81b26b6d3" providerId="LiveId" clId="{18354C6D-A93A-4892-9F4C-8E9780DC3B1A}" dt="2023-07-20T02:23:51.883" v="335"/>
            <ac:spMkLst>
              <pc:docMk/>
              <pc:sldMasterMk cId="593193854" sldId="2147483673"/>
              <pc:sldLayoutMk cId="80533157" sldId="2147483698"/>
              <ac:spMk id="224"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80533157" sldId="2147483698"/>
              <ac:spMk id="225"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80533157" sldId="2147483698"/>
              <ac:spMk id="226"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80533157" sldId="2147483698"/>
              <ac:spMk id="227" creationId="{00000000-0000-0000-0000-000000000000}"/>
            </ac:spMkLst>
          </pc:spChg>
          <pc:grpChg chg="del">
            <ac:chgData name="Sachin khajuria" userId="347798f81b26b6d3" providerId="LiveId" clId="{18354C6D-A93A-4892-9F4C-8E9780DC3B1A}" dt="2023-07-20T02:23:51.883" v="335"/>
            <ac:grpSpMkLst>
              <pc:docMk/>
              <pc:sldMasterMk cId="593193854" sldId="2147483673"/>
              <pc:sldLayoutMk cId="80533157" sldId="2147483698"/>
              <ac:grpSpMk id="228" creationId="{00000000-0000-0000-0000-000000000000}"/>
            </ac:grpSpMkLst>
          </pc:grpChg>
        </pc:sldLayoutChg>
        <pc:sldLayoutChg chg="delSp">
          <pc:chgData name="Sachin khajuria" userId="347798f81b26b6d3" providerId="LiveId" clId="{18354C6D-A93A-4892-9F4C-8E9780DC3B1A}" dt="2023-07-20T02:23:51.883" v="335"/>
          <pc:sldLayoutMkLst>
            <pc:docMk/>
            <pc:sldMasterMk cId="593193854" sldId="2147483673"/>
            <pc:sldLayoutMk cId="2335060774" sldId="2147483699"/>
          </pc:sldLayoutMkLst>
          <pc:spChg chg="del">
            <ac:chgData name="Sachin khajuria" userId="347798f81b26b6d3" providerId="LiveId" clId="{18354C6D-A93A-4892-9F4C-8E9780DC3B1A}" dt="2023-07-20T02:23:51.883" v="335"/>
            <ac:spMkLst>
              <pc:docMk/>
              <pc:sldMasterMk cId="593193854" sldId="2147483673"/>
              <pc:sldLayoutMk cId="2335060774" sldId="2147483699"/>
              <ac:spMk id="251"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2335060774" sldId="2147483699"/>
              <ac:spMk id="252"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2335060774" sldId="2147483699"/>
              <ac:spMk id="253"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2335060774" sldId="2147483699"/>
              <ac:spMk id="254"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2335060774" sldId="2147483699"/>
              <ac:spMk id="255" creationId="{00000000-0000-0000-0000-000000000000}"/>
            </ac:spMkLst>
          </pc:spChg>
          <pc:spChg chg="del">
            <ac:chgData name="Sachin khajuria" userId="347798f81b26b6d3" providerId="LiveId" clId="{18354C6D-A93A-4892-9F4C-8E9780DC3B1A}" dt="2023-07-20T02:23:51.883" v="335"/>
            <ac:spMkLst>
              <pc:docMk/>
              <pc:sldMasterMk cId="593193854" sldId="2147483673"/>
              <pc:sldLayoutMk cId="2335060774" sldId="2147483699"/>
              <ac:spMk id="256" creationId="{00000000-0000-0000-0000-000000000000}"/>
            </ac:spMkLst>
          </pc:spChg>
        </pc:sldLayoutChg>
      </pc:sldMasterChg>
    </pc:docChg>
  </pc:docChgLst>
  <pc:docChgLst>
    <pc:chgData name="Sachin khajuria" userId="347798f81b26b6d3" providerId="LiveId" clId="{E8500F41-C927-46BE-8B9C-F3D041DEC3BD}"/>
    <pc:docChg chg="undo redo custSel addSld delSld modSld">
      <pc:chgData name="Sachin khajuria" userId="347798f81b26b6d3" providerId="LiveId" clId="{E8500F41-C927-46BE-8B9C-F3D041DEC3BD}" dt="2023-07-19T09:32:18.431" v="1376"/>
      <pc:docMkLst>
        <pc:docMk/>
      </pc:docMkLst>
      <pc:sldChg chg="modSp mod">
        <pc:chgData name="Sachin khajuria" userId="347798f81b26b6d3" providerId="LiveId" clId="{E8500F41-C927-46BE-8B9C-F3D041DEC3BD}" dt="2023-07-19T06:28:32.673" v="2" actId="403"/>
        <pc:sldMkLst>
          <pc:docMk/>
          <pc:sldMk cId="0" sldId="256"/>
        </pc:sldMkLst>
        <pc:spChg chg="mod">
          <ac:chgData name="Sachin khajuria" userId="347798f81b26b6d3" providerId="LiveId" clId="{E8500F41-C927-46BE-8B9C-F3D041DEC3BD}" dt="2023-07-19T06:28:32.673" v="2" actId="403"/>
          <ac:spMkLst>
            <pc:docMk/>
            <pc:sldMk cId="0" sldId="256"/>
            <ac:spMk id="341" creationId="{00000000-0000-0000-0000-000000000000}"/>
          </ac:spMkLst>
        </pc:spChg>
      </pc:sldChg>
      <pc:sldChg chg="addSp delSp modSp">
        <pc:chgData name="Sachin khajuria" userId="347798f81b26b6d3" providerId="LiveId" clId="{E8500F41-C927-46BE-8B9C-F3D041DEC3BD}" dt="2023-07-19T08:33:55.785" v="974" actId="1076"/>
        <pc:sldMkLst>
          <pc:docMk/>
          <pc:sldMk cId="723734678" sldId="296"/>
        </pc:sldMkLst>
        <pc:picChg chg="mod">
          <ac:chgData name="Sachin khajuria" userId="347798f81b26b6d3" providerId="LiveId" clId="{E8500F41-C927-46BE-8B9C-F3D041DEC3BD}" dt="2023-07-19T08:32:37.203" v="963" actId="14100"/>
          <ac:picMkLst>
            <pc:docMk/>
            <pc:sldMk cId="723734678" sldId="296"/>
            <ac:picMk id="3" creationId="{77BCB2E8-CDE0-FE4B-4B64-22E13B5A2677}"/>
          </ac:picMkLst>
        </pc:picChg>
        <pc:picChg chg="add del mod">
          <ac:chgData name="Sachin khajuria" userId="347798f81b26b6d3" providerId="LiveId" clId="{E8500F41-C927-46BE-8B9C-F3D041DEC3BD}" dt="2023-07-19T08:31:58.703" v="958"/>
          <ac:picMkLst>
            <pc:docMk/>
            <pc:sldMk cId="723734678" sldId="296"/>
            <ac:picMk id="1026" creationId="{3EDE3F5C-1DE0-4AE5-B51B-5994E6A0A2F3}"/>
          </ac:picMkLst>
        </pc:picChg>
        <pc:picChg chg="add del mod">
          <ac:chgData name="Sachin khajuria" userId="347798f81b26b6d3" providerId="LiveId" clId="{E8500F41-C927-46BE-8B9C-F3D041DEC3BD}" dt="2023-07-19T08:33:37.042" v="970" actId="478"/>
          <ac:picMkLst>
            <pc:docMk/>
            <pc:sldMk cId="723734678" sldId="296"/>
            <ac:picMk id="1028" creationId="{5C355C27-1329-36C0-DE8C-C85C2CB9D542}"/>
          </ac:picMkLst>
        </pc:picChg>
        <pc:picChg chg="add mod">
          <ac:chgData name="Sachin khajuria" userId="347798f81b26b6d3" providerId="LiveId" clId="{E8500F41-C927-46BE-8B9C-F3D041DEC3BD}" dt="2023-07-19T08:33:55.785" v="974" actId="1076"/>
          <ac:picMkLst>
            <pc:docMk/>
            <pc:sldMk cId="723734678" sldId="296"/>
            <ac:picMk id="1030" creationId="{35BB77E5-CFB5-4130-7986-A4BC46329288}"/>
          </ac:picMkLst>
        </pc:picChg>
      </pc:sldChg>
      <pc:sldChg chg="addSp modSp mod">
        <pc:chgData name="Sachin khajuria" userId="347798f81b26b6d3" providerId="LiveId" clId="{E8500F41-C927-46BE-8B9C-F3D041DEC3BD}" dt="2023-07-19T08:13:49.096" v="219" actId="2711"/>
        <pc:sldMkLst>
          <pc:docMk/>
          <pc:sldMk cId="832467277" sldId="304"/>
        </pc:sldMkLst>
        <pc:spChg chg="add mod">
          <ac:chgData name="Sachin khajuria" userId="347798f81b26b6d3" providerId="LiveId" clId="{E8500F41-C927-46BE-8B9C-F3D041DEC3BD}" dt="2023-07-19T08:13:49.096" v="219" actId="2711"/>
          <ac:spMkLst>
            <pc:docMk/>
            <pc:sldMk cId="832467277" sldId="304"/>
            <ac:spMk id="2" creationId="{160C7724-894D-1ACD-E90C-3FFE8FD77E0A}"/>
          </ac:spMkLst>
        </pc:spChg>
        <pc:picChg chg="mod">
          <ac:chgData name="Sachin khajuria" userId="347798f81b26b6d3" providerId="LiveId" clId="{E8500F41-C927-46BE-8B9C-F3D041DEC3BD}" dt="2023-07-19T08:11:35.404" v="3" actId="14100"/>
          <ac:picMkLst>
            <pc:docMk/>
            <pc:sldMk cId="832467277" sldId="304"/>
            <ac:picMk id="4" creationId="{2D0E43E8-AD6E-0A03-7835-7AAE59E5D203}"/>
          </ac:picMkLst>
        </pc:picChg>
      </pc:sldChg>
      <pc:sldChg chg="addSp modSp mod">
        <pc:chgData name="Sachin khajuria" userId="347798f81b26b6d3" providerId="LiveId" clId="{E8500F41-C927-46BE-8B9C-F3D041DEC3BD}" dt="2023-07-19T08:51:10.704" v="1135" actId="20577"/>
        <pc:sldMkLst>
          <pc:docMk/>
          <pc:sldMk cId="2334958488" sldId="305"/>
        </pc:sldMkLst>
        <pc:spChg chg="add mod">
          <ac:chgData name="Sachin khajuria" userId="347798f81b26b6d3" providerId="LiveId" clId="{E8500F41-C927-46BE-8B9C-F3D041DEC3BD}" dt="2023-07-19T08:51:10.704" v="1135" actId="20577"/>
          <ac:spMkLst>
            <pc:docMk/>
            <pc:sldMk cId="2334958488" sldId="305"/>
            <ac:spMk id="2" creationId="{9DA37070-4A0B-FF93-E440-8ED818939A6B}"/>
          </ac:spMkLst>
        </pc:spChg>
        <pc:picChg chg="mod">
          <ac:chgData name="Sachin khajuria" userId="347798f81b26b6d3" providerId="LiveId" clId="{E8500F41-C927-46BE-8B9C-F3D041DEC3BD}" dt="2023-07-19T08:14:04.330" v="222" actId="14100"/>
          <ac:picMkLst>
            <pc:docMk/>
            <pc:sldMk cId="2334958488" sldId="305"/>
            <ac:picMk id="3" creationId="{8BB7F6E7-1058-568E-FE47-16B2E6E47A3E}"/>
          </ac:picMkLst>
        </pc:picChg>
      </pc:sldChg>
      <pc:sldChg chg="addSp delSp modSp mod">
        <pc:chgData name="Sachin khajuria" userId="347798f81b26b6d3" providerId="LiveId" clId="{E8500F41-C927-46BE-8B9C-F3D041DEC3BD}" dt="2023-07-19T08:51:30.888" v="1141" actId="20577"/>
        <pc:sldMkLst>
          <pc:docMk/>
          <pc:sldMk cId="1812017245" sldId="306"/>
        </pc:sldMkLst>
        <pc:spChg chg="add del mod">
          <ac:chgData name="Sachin khajuria" userId="347798f81b26b6d3" providerId="LiveId" clId="{E8500F41-C927-46BE-8B9C-F3D041DEC3BD}" dt="2023-07-19T08:27:53.436" v="954" actId="20577"/>
          <ac:spMkLst>
            <pc:docMk/>
            <pc:sldMk cId="1812017245" sldId="306"/>
            <ac:spMk id="2" creationId="{27484597-AF1B-9585-62BA-2615B4025E8F}"/>
          </ac:spMkLst>
        </pc:spChg>
        <pc:spChg chg="mod">
          <ac:chgData name="Sachin khajuria" userId="347798f81b26b6d3" providerId="LiveId" clId="{E8500F41-C927-46BE-8B9C-F3D041DEC3BD}" dt="2023-07-19T08:51:30.888" v="1141" actId="20577"/>
          <ac:spMkLst>
            <pc:docMk/>
            <pc:sldMk cId="1812017245" sldId="306"/>
            <ac:spMk id="6" creationId="{EF4B44EE-2A96-BDDE-A62F-7EBD02FCE442}"/>
          </ac:spMkLst>
        </pc:spChg>
        <pc:picChg chg="del mod">
          <ac:chgData name="Sachin khajuria" userId="347798f81b26b6d3" providerId="LiveId" clId="{E8500F41-C927-46BE-8B9C-F3D041DEC3BD}" dt="2023-07-19T08:25:42.236" v="667" actId="478"/>
          <ac:picMkLst>
            <pc:docMk/>
            <pc:sldMk cId="1812017245" sldId="306"/>
            <ac:picMk id="3" creationId="{4C46EE6A-63F4-72AE-1E4C-B86DC0A54EF2}"/>
          </ac:picMkLst>
        </pc:picChg>
        <pc:picChg chg="add mod">
          <ac:chgData name="Sachin khajuria" userId="347798f81b26b6d3" providerId="LiveId" clId="{E8500F41-C927-46BE-8B9C-F3D041DEC3BD}" dt="2023-07-19T08:25:45.718" v="669" actId="1076"/>
          <ac:picMkLst>
            <pc:docMk/>
            <pc:sldMk cId="1812017245" sldId="306"/>
            <ac:picMk id="5" creationId="{DFA0D96A-BD90-56B1-5946-674D60FCA81A}"/>
          </ac:picMkLst>
        </pc:picChg>
      </pc:sldChg>
      <pc:sldChg chg="addSp delSp modSp mod">
        <pc:chgData name="Sachin khajuria" userId="347798f81b26b6d3" providerId="LiveId" clId="{E8500F41-C927-46BE-8B9C-F3D041DEC3BD}" dt="2023-07-19T08:18:34.908" v="577" actId="20577"/>
        <pc:sldMkLst>
          <pc:docMk/>
          <pc:sldMk cId="2838778369" sldId="307"/>
        </pc:sldMkLst>
        <pc:spChg chg="add del mod">
          <ac:chgData name="Sachin khajuria" userId="347798f81b26b6d3" providerId="LiveId" clId="{E8500F41-C927-46BE-8B9C-F3D041DEC3BD}" dt="2023-07-19T08:18:34.908" v="577" actId="20577"/>
          <ac:spMkLst>
            <pc:docMk/>
            <pc:sldMk cId="2838778369" sldId="307"/>
            <ac:spMk id="2" creationId="{003F0D8E-F7F5-9E4B-8251-BDEEFBB531CC}"/>
          </ac:spMkLst>
        </pc:spChg>
        <pc:picChg chg="mod">
          <ac:chgData name="Sachin khajuria" userId="347798f81b26b6d3" providerId="LiveId" clId="{E8500F41-C927-46BE-8B9C-F3D041DEC3BD}" dt="2023-07-19T08:17:41.047" v="384" actId="1076"/>
          <ac:picMkLst>
            <pc:docMk/>
            <pc:sldMk cId="2838778369" sldId="307"/>
            <ac:picMk id="3" creationId="{7A5A3EA3-56B6-9EAE-CD9D-D942BD281D2C}"/>
          </ac:picMkLst>
        </pc:picChg>
      </pc:sldChg>
      <pc:sldChg chg="delSp modSp del mod">
        <pc:chgData name="Sachin khajuria" userId="347798f81b26b6d3" providerId="LiveId" clId="{E8500F41-C927-46BE-8B9C-F3D041DEC3BD}" dt="2023-07-19T08:19:00.494" v="583" actId="2696"/>
        <pc:sldMkLst>
          <pc:docMk/>
          <pc:sldMk cId="551027136" sldId="308"/>
        </pc:sldMkLst>
        <pc:spChg chg="del mod">
          <ac:chgData name="Sachin khajuria" userId="347798f81b26b6d3" providerId="LiveId" clId="{E8500F41-C927-46BE-8B9C-F3D041DEC3BD}" dt="2023-07-19T08:18:44.139" v="581" actId="478"/>
          <ac:spMkLst>
            <pc:docMk/>
            <pc:sldMk cId="551027136" sldId="308"/>
            <ac:spMk id="5" creationId="{FCF1F546-C0BF-510F-0036-BB3BA683E9C7}"/>
          </ac:spMkLst>
        </pc:spChg>
        <pc:spChg chg="mod">
          <ac:chgData name="Sachin khajuria" userId="347798f81b26b6d3" providerId="LiveId" clId="{E8500F41-C927-46BE-8B9C-F3D041DEC3BD}" dt="2023-07-19T08:18:50.130" v="582" actId="1076"/>
          <ac:spMkLst>
            <pc:docMk/>
            <pc:sldMk cId="551027136" sldId="308"/>
            <ac:spMk id="6" creationId="{EF4B44EE-2A96-BDDE-A62F-7EBD02FCE442}"/>
          </ac:spMkLst>
        </pc:spChg>
        <pc:picChg chg="mod">
          <ac:chgData name="Sachin khajuria" userId="347798f81b26b6d3" providerId="LiveId" clId="{E8500F41-C927-46BE-8B9C-F3D041DEC3BD}" dt="2023-07-19T08:18:41.192" v="579" actId="1076"/>
          <ac:picMkLst>
            <pc:docMk/>
            <pc:sldMk cId="551027136" sldId="308"/>
            <ac:picMk id="4" creationId="{2D0E43E8-AD6E-0A03-7835-7AAE59E5D203}"/>
          </ac:picMkLst>
        </pc:picChg>
      </pc:sldChg>
      <pc:sldChg chg="addSp delSp modSp add mod">
        <pc:chgData name="Sachin khajuria" userId="347798f81b26b6d3" providerId="LiveId" clId="{E8500F41-C927-46BE-8B9C-F3D041DEC3BD}" dt="2023-07-19T08:38:04.543" v="994" actId="1076"/>
        <pc:sldMkLst>
          <pc:docMk/>
          <pc:sldMk cId="715742061" sldId="310"/>
        </pc:sldMkLst>
        <pc:spChg chg="add del">
          <ac:chgData name="Sachin khajuria" userId="347798f81b26b6d3" providerId="LiveId" clId="{E8500F41-C927-46BE-8B9C-F3D041DEC3BD}" dt="2023-07-19T08:37:42.108" v="983"/>
          <ac:spMkLst>
            <pc:docMk/>
            <pc:sldMk cId="715742061" sldId="310"/>
            <ac:spMk id="5" creationId="{56B37706-428E-E776-DDD7-A069221CB995}"/>
          </ac:spMkLst>
        </pc:spChg>
        <pc:spChg chg="add del">
          <ac:chgData name="Sachin khajuria" userId="347798f81b26b6d3" providerId="LiveId" clId="{E8500F41-C927-46BE-8B9C-F3D041DEC3BD}" dt="2023-07-19T08:37:58.851" v="990"/>
          <ac:spMkLst>
            <pc:docMk/>
            <pc:sldMk cId="715742061" sldId="310"/>
            <ac:spMk id="7" creationId="{F90D6FFB-C05C-7AD0-58C8-9B7A2DE3A96C}"/>
          </ac:spMkLst>
        </pc:spChg>
        <pc:picChg chg="add mod">
          <ac:chgData name="Sachin khajuria" userId="347798f81b26b6d3" providerId="LiveId" clId="{E8500F41-C927-46BE-8B9C-F3D041DEC3BD}" dt="2023-07-19T08:37:09.476" v="979" actId="14100"/>
          <ac:picMkLst>
            <pc:docMk/>
            <pc:sldMk cId="715742061" sldId="310"/>
            <ac:picMk id="3" creationId="{D6FC867F-CD5B-EFA4-9F04-698747E6F6EA}"/>
          </ac:picMkLst>
        </pc:picChg>
        <pc:picChg chg="del">
          <ac:chgData name="Sachin khajuria" userId="347798f81b26b6d3" providerId="LiveId" clId="{E8500F41-C927-46BE-8B9C-F3D041DEC3BD}" dt="2023-07-19T08:35:42.053" v="976" actId="478"/>
          <ac:picMkLst>
            <pc:docMk/>
            <pc:sldMk cId="715742061" sldId="310"/>
            <ac:picMk id="4" creationId="{8909A858-FB2F-893D-D24A-6638A69C3D98}"/>
          </ac:picMkLst>
        </pc:picChg>
        <pc:picChg chg="add mod">
          <ac:chgData name="Sachin khajuria" userId="347798f81b26b6d3" providerId="LiveId" clId="{E8500F41-C927-46BE-8B9C-F3D041DEC3BD}" dt="2023-07-19T08:37:48.805" v="986" actId="14100"/>
          <ac:picMkLst>
            <pc:docMk/>
            <pc:sldMk cId="715742061" sldId="310"/>
            <ac:picMk id="6" creationId="{EF44E67B-D3DA-7B7A-13ED-D64E6CE67322}"/>
          </ac:picMkLst>
        </pc:picChg>
        <pc:picChg chg="add mod">
          <ac:chgData name="Sachin khajuria" userId="347798f81b26b6d3" providerId="LiveId" clId="{E8500F41-C927-46BE-8B9C-F3D041DEC3BD}" dt="2023-07-19T08:38:04.543" v="994" actId="1076"/>
          <ac:picMkLst>
            <pc:docMk/>
            <pc:sldMk cId="715742061" sldId="310"/>
            <ac:picMk id="8" creationId="{222B4953-CCA8-B88B-1463-93B80E940680}"/>
          </ac:picMkLst>
        </pc:picChg>
      </pc:sldChg>
      <pc:sldChg chg="addSp delSp modSp add mod setBg modClrScheme chgLayout">
        <pc:chgData name="Sachin khajuria" userId="347798f81b26b6d3" providerId="LiveId" clId="{E8500F41-C927-46BE-8B9C-F3D041DEC3BD}" dt="2023-07-19T09:32:18.431" v="1376"/>
        <pc:sldMkLst>
          <pc:docMk/>
          <pc:sldMk cId="2051340108" sldId="311"/>
        </pc:sldMkLst>
        <pc:spChg chg="add mod">
          <ac:chgData name="Sachin khajuria" userId="347798f81b26b6d3" providerId="LiveId" clId="{E8500F41-C927-46BE-8B9C-F3D041DEC3BD}" dt="2023-07-19T09:29:25.478" v="1322" actId="1076"/>
          <ac:spMkLst>
            <pc:docMk/>
            <pc:sldMk cId="2051340108" sldId="311"/>
            <ac:spMk id="2" creationId="{C0804D10-991D-5AF0-7FDA-3F522C4DBFFA}"/>
          </ac:spMkLst>
        </pc:spChg>
        <pc:spChg chg="add del mod ord">
          <ac:chgData name="Sachin khajuria" userId="347798f81b26b6d3" providerId="LiveId" clId="{E8500F41-C927-46BE-8B9C-F3D041DEC3BD}" dt="2023-07-19T09:27:21.562" v="1235" actId="478"/>
          <ac:spMkLst>
            <pc:docMk/>
            <pc:sldMk cId="2051340108" sldId="311"/>
            <ac:spMk id="5" creationId="{96A2031A-1740-4147-7064-F0CF5493D4D0}"/>
          </ac:spMkLst>
        </pc:spChg>
        <pc:spChg chg="add del mod">
          <ac:chgData name="Sachin khajuria" userId="347798f81b26b6d3" providerId="LiveId" clId="{E8500F41-C927-46BE-8B9C-F3D041DEC3BD}" dt="2023-07-19T09:27:16.907" v="1229" actId="478"/>
          <ac:spMkLst>
            <pc:docMk/>
            <pc:sldMk cId="2051340108" sldId="311"/>
            <ac:spMk id="7" creationId="{A2CE83C1-2790-FAC1-6DB9-CAB57A88CADF}"/>
          </ac:spMkLst>
        </pc:spChg>
        <pc:spChg chg="add mod">
          <ac:chgData name="Sachin khajuria" userId="347798f81b26b6d3" providerId="LiveId" clId="{E8500F41-C927-46BE-8B9C-F3D041DEC3BD}" dt="2023-07-19T09:31:45.242" v="1372" actId="20577"/>
          <ac:spMkLst>
            <pc:docMk/>
            <pc:sldMk cId="2051340108" sldId="311"/>
            <ac:spMk id="8" creationId="{67C42DAE-CBB1-FCAD-165A-54136150D288}"/>
          </ac:spMkLst>
        </pc:spChg>
        <pc:spChg chg="add mod">
          <ac:chgData name="Sachin khajuria" userId="347798f81b26b6d3" providerId="LiveId" clId="{E8500F41-C927-46BE-8B9C-F3D041DEC3BD}" dt="2023-07-19T09:31:52.572" v="1374" actId="1076"/>
          <ac:spMkLst>
            <pc:docMk/>
            <pc:sldMk cId="2051340108" sldId="311"/>
            <ac:spMk id="9" creationId="{E8BCEC77-C1E8-32E8-F7D2-B0EE51602F50}"/>
          </ac:spMkLst>
        </pc:spChg>
        <pc:spChg chg="add del mod">
          <ac:chgData name="Sachin khajuria" userId="347798f81b26b6d3" providerId="LiveId" clId="{E8500F41-C927-46BE-8B9C-F3D041DEC3BD}" dt="2023-07-19T09:28:04.714" v="1295"/>
          <ac:spMkLst>
            <pc:docMk/>
            <pc:sldMk cId="2051340108" sldId="311"/>
            <ac:spMk id="10" creationId="{3185D744-5218-0D66-4D72-07CA1C40C259}"/>
          </ac:spMkLst>
        </pc:spChg>
        <pc:spChg chg="add mod">
          <ac:chgData name="Sachin khajuria" userId="347798f81b26b6d3" providerId="LiveId" clId="{E8500F41-C927-46BE-8B9C-F3D041DEC3BD}" dt="2023-07-19T09:31:55.601" v="1375" actId="1076"/>
          <ac:spMkLst>
            <pc:docMk/>
            <pc:sldMk cId="2051340108" sldId="311"/>
            <ac:spMk id="12" creationId="{25490E23-0189-338A-1FD4-A2690F633AC3}"/>
          </ac:spMkLst>
        </pc:spChg>
        <pc:picChg chg="del mod">
          <ac:chgData name="Sachin khajuria" userId="347798f81b26b6d3" providerId="LiveId" clId="{E8500F41-C927-46BE-8B9C-F3D041DEC3BD}" dt="2023-07-19T09:25:48.877" v="1187" actId="478"/>
          <ac:picMkLst>
            <pc:docMk/>
            <pc:sldMk cId="2051340108" sldId="311"/>
            <ac:picMk id="3" creationId="{77BCB2E8-CDE0-FE4B-4B64-22E13B5A2677}"/>
          </ac:picMkLst>
        </pc:picChg>
        <pc:picChg chg="del">
          <ac:chgData name="Sachin khajuria" userId="347798f81b26b6d3" providerId="LiveId" clId="{E8500F41-C927-46BE-8B9C-F3D041DEC3BD}" dt="2023-07-19T09:24:55.017" v="1143" actId="478"/>
          <ac:picMkLst>
            <pc:docMk/>
            <pc:sldMk cId="2051340108" sldId="311"/>
            <ac:picMk id="4" creationId="{96A469D7-68FC-4DCA-41DA-B8FA62EEF38A}"/>
          </ac:picMkLst>
        </pc:picChg>
        <pc:picChg chg="del">
          <ac:chgData name="Sachin khajuria" userId="347798f81b26b6d3" providerId="LiveId" clId="{E8500F41-C927-46BE-8B9C-F3D041DEC3BD}" dt="2023-07-19T09:25:51.611" v="1188" actId="478"/>
          <ac:picMkLst>
            <pc:docMk/>
            <pc:sldMk cId="2051340108" sldId="311"/>
            <ac:picMk id="1030" creationId="{35BB77E5-CFB5-4130-7986-A4BC4632928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3b4b15121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3b4b15121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7825"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dirty="0"/>
              <a:t>Click to edit Master title style</a:t>
            </a:r>
            <a:endParaRPr dirty="0"/>
          </a:p>
        </p:txBody>
      </p:sp>
      <p:sp>
        <p:nvSpPr>
          <p:cNvPr id="10" name="Google Shape;10;p2"/>
          <p:cNvSpPr txBox="1">
            <a:spLocks noGrp="1"/>
          </p:cNvSpPr>
          <p:nvPr>
            <p:ph type="subTitle" idx="1"/>
          </p:nvPr>
        </p:nvSpPr>
        <p:spPr>
          <a:xfrm>
            <a:off x="5157625"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dirty="0"/>
              <a:t>Click to edit Master subtitle style</a:t>
            </a:r>
            <a:endParaRPr dirty="0"/>
          </a:p>
        </p:txBody>
      </p:sp>
      <p:sp>
        <p:nvSpPr>
          <p:cNvPr id="11" name="Google Shape;11;p2"/>
          <p:cNvSpPr txBox="1"/>
          <p:nvPr/>
        </p:nvSpPr>
        <p:spPr>
          <a:xfrm>
            <a:off x="332725"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0"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47725"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9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6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1" name="Google Shape;71;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
        <p:nvSpPr>
          <p:cNvPr id="72" name="Google Shape;72;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73" name="Google Shape;73;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958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828311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r>
              <a:rPr lang="en-US"/>
              <a:t>Click to edit Master title style</a:t>
            </a:r>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46585440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4"/>
        <p:cNvGrpSpPr/>
        <p:nvPr/>
      </p:nvGrpSpPr>
      <p:grpSpPr>
        <a:xfrm>
          <a:off x="0" y="0"/>
          <a:ext cx="0" cy="0"/>
          <a:chOff x="0" y="0"/>
          <a:chExt cx="0" cy="0"/>
        </a:xfrm>
      </p:grpSpPr>
      <p:grpSp>
        <p:nvGrpSpPr>
          <p:cNvPr id="95" name="Google Shape;95;p14"/>
          <p:cNvGrpSpPr/>
          <p:nvPr/>
        </p:nvGrpSpPr>
        <p:grpSpPr>
          <a:xfrm>
            <a:off x="396500" y="170424"/>
            <a:ext cx="8360126" cy="4398447"/>
            <a:chOff x="1054783" y="1029605"/>
            <a:chExt cx="7587010" cy="3902100"/>
          </a:xfrm>
        </p:grpSpPr>
        <p:sp>
          <p:nvSpPr>
            <p:cNvPr id="96" name="Google Shape;96;p14"/>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99" name="Google Shape;99;p14"/>
          <p:cNvSpPr txBox="1">
            <a:spLocks noGrp="1"/>
          </p:cNvSpPr>
          <p:nvPr>
            <p:ph type="body" idx="1"/>
          </p:nvPr>
        </p:nvSpPr>
        <p:spPr>
          <a:xfrm>
            <a:off x="720000" y="1355450"/>
            <a:ext cx="3453900" cy="1623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Anaheim"/>
              <a:buChar char="●"/>
              <a:defRPr sz="1200"/>
            </a:lvl1pPr>
            <a:lvl2pPr marL="914400" lvl="1" indent="-304800" rtl="0">
              <a:spcBef>
                <a:spcPts val="0"/>
              </a:spcBef>
              <a:spcAft>
                <a:spcPts val="0"/>
              </a:spcAft>
              <a:buClr>
                <a:srgbClr val="434343"/>
              </a:buClr>
              <a:buSzPts val="1200"/>
              <a:buFont typeface="Anaheim"/>
              <a:buChar char="○"/>
              <a:defRPr/>
            </a:lvl2pPr>
            <a:lvl3pPr marL="1371600" lvl="2" indent="-304800" rtl="0">
              <a:spcBef>
                <a:spcPts val="0"/>
              </a:spcBef>
              <a:spcAft>
                <a:spcPts val="0"/>
              </a:spcAft>
              <a:buClr>
                <a:srgbClr val="434343"/>
              </a:buClr>
              <a:buSzPts val="1200"/>
              <a:buFont typeface="Anaheim"/>
              <a:buChar char="■"/>
              <a:defRPr/>
            </a:lvl3pPr>
            <a:lvl4pPr marL="1828800" lvl="3" indent="-304800" rtl="0">
              <a:spcBef>
                <a:spcPts val="0"/>
              </a:spcBef>
              <a:spcAft>
                <a:spcPts val="0"/>
              </a:spcAft>
              <a:buClr>
                <a:srgbClr val="434343"/>
              </a:buClr>
              <a:buSzPts val="1200"/>
              <a:buFont typeface="Anaheim"/>
              <a:buChar char="●"/>
              <a:defRPr/>
            </a:lvl4pPr>
            <a:lvl5pPr marL="2286000" lvl="4" indent="-304800" rtl="0">
              <a:spcBef>
                <a:spcPts val="0"/>
              </a:spcBef>
              <a:spcAft>
                <a:spcPts val="0"/>
              </a:spcAft>
              <a:buClr>
                <a:srgbClr val="434343"/>
              </a:buClr>
              <a:buSzPts val="1200"/>
              <a:buFont typeface="Anaheim"/>
              <a:buChar char="○"/>
              <a:defRPr/>
            </a:lvl5pPr>
            <a:lvl6pPr marL="2743200" lvl="5" indent="-304800" rtl="0">
              <a:spcBef>
                <a:spcPts val="0"/>
              </a:spcBef>
              <a:spcAft>
                <a:spcPts val="0"/>
              </a:spcAft>
              <a:buClr>
                <a:srgbClr val="434343"/>
              </a:buClr>
              <a:buSzPts val="1200"/>
              <a:buFont typeface="Anaheim"/>
              <a:buChar char="■"/>
              <a:defRPr/>
            </a:lvl6pPr>
            <a:lvl7pPr marL="3200400" lvl="6" indent="-304800" rtl="0">
              <a:spcBef>
                <a:spcPts val="0"/>
              </a:spcBef>
              <a:spcAft>
                <a:spcPts val="0"/>
              </a:spcAft>
              <a:buClr>
                <a:srgbClr val="434343"/>
              </a:buClr>
              <a:buSzPts val="1200"/>
              <a:buFont typeface="Anaheim"/>
              <a:buChar char="●"/>
              <a:defRPr/>
            </a:lvl7pPr>
            <a:lvl8pPr marL="3657600" lvl="7" indent="-304800" rtl="0">
              <a:spcBef>
                <a:spcPts val="0"/>
              </a:spcBef>
              <a:spcAft>
                <a:spcPts val="0"/>
              </a:spcAft>
              <a:buClr>
                <a:srgbClr val="434343"/>
              </a:buClr>
              <a:buSzPts val="1200"/>
              <a:buFont typeface="Anaheim"/>
              <a:buChar char="○"/>
              <a:defRPr/>
            </a:lvl8pPr>
            <a:lvl9pPr marL="4114800" lvl="8" indent="-304800" rtl="0">
              <a:spcBef>
                <a:spcPts val="0"/>
              </a:spcBef>
              <a:spcAft>
                <a:spcPts val="0"/>
              </a:spcAft>
              <a:buClr>
                <a:srgbClr val="434343"/>
              </a:buClr>
              <a:buSzPts val="1200"/>
              <a:buFont typeface="Anaheim"/>
              <a:buChar char="■"/>
              <a:defRPr/>
            </a:lvl9pPr>
          </a:lstStyle>
          <a:p>
            <a:pPr lvl="0"/>
            <a:r>
              <a:rPr lang="en-US"/>
              <a:t>Click to edit Master text styles</a:t>
            </a:r>
          </a:p>
        </p:txBody>
      </p:sp>
      <p:sp>
        <p:nvSpPr>
          <p:cNvPr id="100" name="Google Shape;100;p14"/>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419786933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1"/>
        <p:cNvGrpSpPr/>
        <p:nvPr/>
      </p:nvGrpSpPr>
      <p:grpSpPr>
        <a:xfrm>
          <a:off x="0" y="0"/>
          <a:ext cx="0" cy="0"/>
          <a:chOff x="0" y="0"/>
          <a:chExt cx="0" cy="0"/>
        </a:xfrm>
      </p:grpSpPr>
      <p:grpSp>
        <p:nvGrpSpPr>
          <p:cNvPr id="102" name="Google Shape;102;p15"/>
          <p:cNvGrpSpPr/>
          <p:nvPr/>
        </p:nvGrpSpPr>
        <p:grpSpPr>
          <a:xfrm>
            <a:off x="396500" y="170424"/>
            <a:ext cx="8360126" cy="4398447"/>
            <a:chOff x="1054783" y="1029605"/>
            <a:chExt cx="7587010" cy="3902100"/>
          </a:xfrm>
        </p:grpSpPr>
        <p:sp>
          <p:nvSpPr>
            <p:cNvPr id="103" name="Google Shape;103;p1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06" name="Google Shape;106;p15"/>
          <p:cNvSpPr txBox="1">
            <a:spLocks noGrp="1"/>
          </p:cNvSpPr>
          <p:nvPr>
            <p:ph type="body" idx="1"/>
          </p:nvPr>
        </p:nvSpPr>
        <p:spPr>
          <a:xfrm>
            <a:off x="720000" y="1357275"/>
            <a:ext cx="4209600" cy="249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Anaheim"/>
              <a:buChar char="●"/>
              <a:defRPr/>
            </a:lvl1pPr>
            <a:lvl2pPr marL="914400" lvl="1" indent="-304800" rtl="0">
              <a:spcBef>
                <a:spcPts val="0"/>
              </a:spcBef>
              <a:spcAft>
                <a:spcPts val="0"/>
              </a:spcAft>
              <a:buClr>
                <a:srgbClr val="434343"/>
              </a:buClr>
              <a:buSzPts val="1200"/>
              <a:buFont typeface="Anaheim"/>
              <a:buChar char="○"/>
              <a:defRPr/>
            </a:lvl2pPr>
            <a:lvl3pPr marL="1371600" lvl="2" indent="-304800" rtl="0">
              <a:spcBef>
                <a:spcPts val="0"/>
              </a:spcBef>
              <a:spcAft>
                <a:spcPts val="0"/>
              </a:spcAft>
              <a:buClr>
                <a:srgbClr val="434343"/>
              </a:buClr>
              <a:buSzPts val="1200"/>
              <a:buFont typeface="Anaheim"/>
              <a:buChar char="■"/>
              <a:defRPr/>
            </a:lvl3pPr>
            <a:lvl4pPr marL="1828800" lvl="3" indent="-304800" rtl="0">
              <a:spcBef>
                <a:spcPts val="0"/>
              </a:spcBef>
              <a:spcAft>
                <a:spcPts val="0"/>
              </a:spcAft>
              <a:buClr>
                <a:srgbClr val="434343"/>
              </a:buClr>
              <a:buSzPts val="1200"/>
              <a:buFont typeface="Anaheim"/>
              <a:buChar char="●"/>
              <a:defRPr/>
            </a:lvl4pPr>
            <a:lvl5pPr marL="2286000" lvl="4" indent="-304800" rtl="0">
              <a:spcBef>
                <a:spcPts val="0"/>
              </a:spcBef>
              <a:spcAft>
                <a:spcPts val="0"/>
              </a:spcAft>
              <a:buClr>
                <a:srgbClr val="434343"/>
              </a:buClr>
              <a:buSzPts val="1200"/>
              <a:buFont typeface="Anaheim"/>
              <a:buChar char="○"/>
              <a:defRPr/>
            </a:lvl5pPr>
            <a:lvl6pPr marL="2743200" lvl="5" indent="-304800" rtl="0">
              <a:spcBef>
                <a:spcPts val="0"/>
              </a:spcBef>
              <a:spcAft>
                <a:spcPts val="0"/>
              </a:spcAft>
              <a:buClr>
                <a:srgbClr val="434343"/>
              </a:buClr>
              <a:buSzPts val="1200"/>
              <a:buFont typeface="Anaheim"/>
              <a:buChar char="■"/>
              <a:defRPr/>
            </a:lvl6pPr>
            <a:lvl7pPr marL="3200400" lvl="6" indent="-304800" rtl="0">
              <a:spcBef>
                <a:spcPts val="0"/>
              </a:spcBef>
              <a:spcAft>
                <a:spcPts val="0"/>
              </a:spcAft>
              <a:buClr>
                <a:srgbClr val="434343"/>
              </a:buClr>
              <a:buSzPts val="1200"/>
              <a:buFont typeface="Anaheim"/>
              <a:buChar char="●"/>
              <a:defRPr/>
            </a:lvl7pPr>
            <a:lvl8pPr marL="3657600" lvl="7" indent="-304800" rtl="0">
              <a:spcBef>
                <a:spcPts val="0"/>
              </a:spcBef>
              <a:spcAft>
                <a:spcPts val="0"/>
              </a:spcAft>
              <a:buClr>
                <a:srgbClr val="434343"/>
              </a:buClr>
              <a:buSzPts val="1200"/>
              <a:buFont typeface="Anaheim"/>
              <a:buChar char="○"/>
              <a:defRPr/>
            </a:lvl8pPr>
            <a:lvl9pPr marL="4114800" lvl="8" indent="-304800" rtl="0">
              <a:spcBef>
                <a:spcPts val="0"/>
              </a:spcBef>
              <a:spcAft>
                <a:spcPts val="0"/>
              </a:spcAft>
              <a:buClr>
                <a:srgbClr val="434343"/>
              </a:buClr>
              <a:buSzPts val="1200"/>
              <a:buFont typeface="Anaheim"/>
              <a:buChar char="■"/>
              <a:defRPr/>
            </a:lvl9pPr>
          </a:lstStyle>
          <a:p>
            <a:pPr lvl="0"/>
            <a:r>
              <a:rPr lang="en-US"/>
              <a:t>Click to edit Master text styles</a:t>
            </a:r>
          </a:p>
        </p:txBody>
      </p:sp>
      <p:sp>
        <p:nvSpPr>
          <p:cNvPr id="107" name="Google Shape;107;p1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371403000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8"/>
        <p:cNvGrpSpPr/>
        <p:nvPr/>
      </p:nvGrpSpPr>
      <p:grpSpPr>
        <a:xfrm>
          <a:off x="0" y="0"/>
          <a:ext cx="0" cy="0"/>
          <a:chOff x="0" y="0"/>
          <a:chExt cx="0" cy="0"/>
        </a:xfrm>
      </p:grpSpPr>
      <p:grpSp>
        <p:nvGrpSpPr>
          <p:cNvPr id="109" name="Google Shape;109;p16"/>
          <p:cNvGrpSpPr/>
          <p:nvPr/>
        </p:nvGrpSpPr>
        <p:grpSpPr>
          <a:xfrm>
            <a:off x="396500" y="170424"/>
            <a:ext cx="8360126" cy="4398447"/>
            <a:chOff x="1054783" y="1029605"/>
            <a:chExt cx="7587010" cy="3902100"/>
          </a:xfrm>
        </p:grpSpPr>
        <p:sp>
          <p:nvSpPr>
            <p:cNvPr id="110" name="Google Shape;110;p1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6"/>
          <p:cNvSpPr txBox="1">
            <a:spLocks noGrp="1"/>
          </p:cNvSpPr>
          <p:nvPr>
            <p:ph type="title"/>
          </p:nvPr>
        </p:nvSpPr>
        <p:spPr>
          <a:xfrm>
            <a:off x="720000" y="1448625"/>
            <a:ext cx="22572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3" name="Google Shape;113;p16"/>
          <p:cNvSpPr txBox="1">
            <a:spLocks noGrp="1"/>
          </p:cNvSpPr>
          <p:nvPr>
            <p:ph type="subTitle" idx="1"/>
          </p:nvPr>
        </p:nvSpPr>
        <p:spPr>
          <a:xfrm>
            <a:off x="720176" y="1807975"/>
            <a:ext cx="22572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4" name="Google Shape;114;p16"/>
          <p:cNvSpPr txBox="1">
            <a:spLocks noGrp="1"/>
          </p:cNvSpPr>
          <p:nvPr>
            <p:ph type="title" idx="2"/>
          </p:nvPr>
        </p:nvSpPr>
        <p:spPr>
          <a:xfrm>
            <a:off x="3491775"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5" name="Google Shape;115;p16"/>
          <p:cNvSpPr txBox="1">
            <a:spLocks noGrp="1"/>
          </p:cNvSpPr>
          <p:nvPr>
            <p:ph type="subTitle" idx="3"/>
          </p:nvPr>
        </p:nvSpPr>
        <p:spPr>
          <a:xfrm>
            <a:off x="3491950" y="1807325"/>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6" name="Google Shape;116;p16"/>
          <p:cNvSpPr txBox="1">
            <a:spLocks noGrp="1"/>
          </p:cNvSpPr>
          <p:nvPr>
            <p:ph type="title" idx="4"/>
          </p:nvPr>
        </p:nvSpPr>
        <p:spPr>
          <a:xfrm>
            <a:off x="6162250"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7" name="Google Shape;117;p16"/>
          <p:cNvSpPr txBox="1">
            <a:spLocks noGrp="1"/>
          </p:cNvSpPr>
          <p:nvPr>
            <p:ph type="subTitle" idx="5"/>
          </p:nvPr>
        </p:nvSpPr>
        <p:spPr>
          <a:xfrm>
            <a:off x="6162250" y="1808000"/>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8" name="Google Shape;118;p16"/>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19" name="Google Shape;119;p1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2933682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0"/>
        <p:cNvGrpSpPr/>
        <p:nvPr/>
      </p:nvGrpSpPr>
      <p:grpSpPr>
        <a:xfrm>
          <a:off x="0" y="0"/>
          <a:ext cx="0" cy="0"/>
          <a:chOff x="0" y="0"/>
          <a:chExt cx="0" cy="0"/>
        </a:xfrm>
      </p:grpSpPr>
      <p:grpSp>
        <p:nvGrpSpPr>
          <p:cNvPr id="121" name="Google Shape;121;p17"/>
          <p:cNvGrpSpPr/>
          <p:nvPr/>
        </p:nvGrpSpPr>
        <p:grpSpPr>
          <a:xfrm>
            <a:off x="396500" y="170424"/>
            <a:ext cx="8360126" cy="4398447"/>
            <a:chOff x="1054783" y="1029605"/>
            <a:chExt cx="7587010" cy="3902100"/>
          </a:xfrm>
        </p:grpSpPr>
        <p:sp>
          <p:nvSpPr>
            <p:cNvPr id="122" name="Google Shape;122;p1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717350"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25" name="Google Shape;125;p17"/>
          <p:cNvSpPr txBox="1">
            <a:spLocks noGrp="1"/>
          </p:cNvSpPr>
          <p:nvPr>
            <p:ph type="subTitle" idx="1"/>
          </p:nvPr>
        </p:nvSpPr>
        <p:spPr>
          <a:xfrm>
            <a:off x="717350" y="1651849"/>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6" name="Google Shape;126;p17"/>
          <p:cNvSpPr txBox="1">
            <a:spLocks noGrp="1"/>
          </p:cNvSpPr>
          <p:nvPr>
            <p:ph type="title" idx="2"/>
          </p:nvPr>
        </p:nvSpPr>
        <p:spPr>
          <a:xfrm>
            <a:off x="4691091" y="1295950"/>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27" name="Google Shape;127;p17"/>
          <p:cNvSpPr txBox="1">
            <a:spLocks noGrp="1"/>
          </p:cNvSpPr>
          <p:nvPr>
            <p:ph type="subTitle" idx="3"/>
          </p:nvPr>
        </p:nvSpPr>
        <p:spPr>
          <a:xfrm>
            <a:off x="4691095" y="1651851"/>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8" name="Google Shape;128;p17"/>
          <p:cNvSpPr txBox="1">
            <a:spLocks noGrp="1"/>
          </p:cNvSpPr>
          <p:nvPr>
            <p:ph type="title" idx="4"/>
          </p:nvPr>
        </p:nvSpPr>
        <p:spPr>
          <a:xfrm>
            <a:off x="717350" y="2865407"/>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29" name="Google Shape;129;p17"/>
          <p:cNvSpPr txBox="1">
            <a:spLocks noGrp="1"/>
          </p:cNvSpPr>
          <p:nvPr>
            <p:ph type="subTitle" idx="5"/>
          </p:nvPr>
        </p:nvSpPr>
        <p:spPr>
          <a:xfrm>
            <a:off x="717350" y="3220675"/>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0" name="Google Shape;130;p17"/>
          <p:cNvSpPr txBox="1">
            <a:spLocks noGrp="1"/>
          </p:cNvSpPr>
          <p:nvPr>
            <p:ph type="title" idx="6"/>
          </p:nvPr>
        </p:nvSpPr>
        <p:spPr>
          <a:xfrm>
            <a:off x="4691091" y="2865413"/>
            <a:ext cx="3728400" cy="40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31" name="Google Shape;131;p17"/>
          <p:cNvSpPr txBox="1">
            <a:spLocks noGrp="1"/>
          </p:cNvSpPr>
          <p:nvPr>
            <p:ph type="subTitle" idx="7"/>
          </p:nvPr>
        </p:nvSpPr>
        <p:spPr>
          <a:xfrm>
            <a:off x="4691095" y="3220676"/>
            <a:ext cx="3728400" cy="10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2" name="Google Shape;132;p17"/>
          <p:cNvSpPr txBox="1">
            <a:spLocks noGrp="1"/>
          </p:cNvSpPr>
          <p:nvPr>
            <p:ph type="title" idx="8"/>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33" name="Google Shape;133;p1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50292362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4"/>
        <p:cNvGrpSpPr/>
        <p:nvPr/>
      </p:nvGrpSpPr>
      <p:grpSpPr>
        <a:xfrm>
          <a:off x="0" y="0"/>
          <a:ext cx="0" cy="0"/>
          <a:chOff x="0" y="0"/>
          <a:chExt cx="0" cy="0"/>
        </a:xfrm>
      </p:grpSpPr>
      <p:grpSp>
        <p:nvGrpSpPr>
          <p:cNvPr id="135" name="Google Shape;135;p18"/>
          <p:cNvGrpSpPr/>
          <p:nvPr/>
        </p:nvGrpSpPr>
        <p:grpSpPr>
          <a:xfrm>
            <a:off x="396500" y="170424"/>
            <a:ext cx="8360126" cy="4398447"/>
            <a:chOff x="1054783" y="1029605"/>
            <a:chExt cx="7587010" cy="3902100"/>
          </a:xfrm>
        </p:grpSpPr>
        <p:sp>
          <p:nvSpPr>
            <p:cNvPr id="136" name="Google Shape;136;p1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8"/>
          <p:cNvSpPr txBox="1">
            <a:spLocks noGrp="1"/>
          </p:cNvSpPr>
          <p:nvPr>
            <p:ph type="title"/>
          </p:nvPr>
        </p:nvSpPr>
        <p:spPr>
          <a:xfrm>
            <a:off x="724350" y="953007"/>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39" name="Google Shape;139;p18"/>
          <p:cNvSpPr txBox="1">
            <a:spLocks noGrp="1"/>
          </p:cNvSpPr>
          <p:nvPr>
            <p:ph type="subTitle" idx="1"/>
          </p:nvPr>
        </p:nvSpPr>
        <p:spPr>
          <a:xfrm>
            <a:off x="724350" y="1650487"/>
            <a:ext cx="2563200" cy="10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0" name="Google Shape;140;p18"/>
          <p:cNvSpPr txBox="1">
            <a:spLocks noGrp="1"/>
          </p:cNvSpPr>
          <p:nvPr>
            <p:ph type="title" idx="2"/>
          </p:nvPr>
        </p:nvSpPr>
        <p:spPr>
          <a:xfrm>
            <a:off x="3290800" y="961215"/>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41" name="Google Shape;141;p18"/>
          <p:cNvSpPr txBox="1">
            <a:spLocks noGrp="1"/>
          </p:cNvSpPr>
          <p:nvPr>
            <p:ph type="subTitle" idx="3"/>
          </p:nvPr>
        </p:nvSpPr>
        <p:spPr>
          <a:xfrm>
            <a:off x="3290800" y="1650487"/>
            <a:ext cx="2563200" cy="10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2" name="Google Shape;142;p18"/>
          <p:cNvSpPr txBox="1">
            <a:spLocks noGrp="1"/>
          </p:cNvSpPr>
          <p:nvPr>
            <p:ph type="title" idx="4"/>
          </p:nvPr>
        </p:nvSpPr>
        <p:spPr>
          <a:xfrm>
            <a:off x="724350" y="2741296"/>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43" name="Google Shape;143;p18"/>
          <p:cNvSpPr txBox="1">
            <a:spLocks noGrp="1"/>
          </p:cNvSpPr>
          <p:nvPr>
            <p:ph type="subTitle" idx="5"/>
          </p:nvPr>
        </p:nvSpPr>
        <p:spPr>
          <a:xfrm>
            <a:off x="724350" y="3436046"/>
            <a:ext cx="2563200" cy="10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4" name="Google Shape;144;p18"/>
          <p:cNvSpPr txBox="1">
            <a:spLocks noGrp="1"/>
          </p:cNvSpPr>
          <p:nvPr>
            <p:ph type="title" idx="6"/>
          </p:nvPr>
        </p:nvSpPr>
        <p:spPr>
          <a:xfrm>
            <a:off x="3290793" y="2741302"/>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45" name="Google Shape;145;p18"/>
          <p:cNvSpPr txBox="1">
            <a:spLocks noGrp="1"/>
          </p:cNvSpPr>
          <p:nvPr>
            <p:ph type="subTitle" idx="7"/>
          </p:nvPr>
        </p:nvSpPr>
        <p:spPr>
          <a:xfrm>
            <a:off x="3290793" y="3436048"/>
            <a:ext cx="2563200" cy="10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8"/>
          <p:cNvSpPr txBox="1">
            <a:spLocks noGrp="1"/>
          </p:cNvSpPr>
          <p:nvPr>
            <p:ph type="title" idx="8"/>
          </p:nvPr>
        </p:nvSpPr>
        <p:spPr>
          <a:xfrm>
            <a:off x="5852375" y="961215"/>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47" name="Google Shape;147;p18"/>
          <p:cNvSpPr txBox="1">
            <a:spLocks noGrp="1"/>
          </p:cNvSpPr>
          <p:nvPr>
            <p:ph type="subTitle" idx="9"/>
          </p:nvPr>
        </p:nvSpPr>
        <p:spPr>
          <a:xfrm>
            <a:off x="5852377" y="1650487"/>
            <a:ext cx="2563200" cy="10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8" name="Google Shape;148;p18"/>
          <p:cNvSpPr txBox="1">
            <a:spLocks noGrp="1"/>
          </p:cNvSpPr>
          <p:nvPr>
            <p:ph type="title" idx="13"/>
          </p:nvPr>
        </p:nvSpPr>
        <p:spPr>
          <a:xfrm>
            <a:off x="5852375" y="2741298"/>
            <a:ext cx="2563200" cy="738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49" name="Google Shape;149;p18"/>
          <p:cNvSpPr txBox="1">
            <a:spLocks noGrp="1"/>
          </p:cNvSpPr>
          <p:nvPr>
            <p:ph type="subTitle" idx="14"/>
          </p:nvPr>
        </p:nvSpPr>
        <p:spPr>
          <a:xfrm>
            <a:off x="5852378" y="3436047"/>
            <a:ext cx="2563200" cy="10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0" name="Google Shape;150;p18"/>
          <p:cNvSpPr txBox="1">
            <a:spLocks noGrp="1"/>
          </p:cNvSpPr>
          <p:nvPr>
            <p:ph type="title" idx="15"/>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51" name="Google Shape;151;p1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47633691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2"/>
        <p:cNvGrpSpPr/>
        <p:nvPr/>
      </p:nvGrpSpPr>
      <p:grpSpPr>
        <a:xfrm>
          <a:off x="0" y="0"/>
          <a:ext cx="0" cy="0"/>
          <a:chOff x="0" y="0"/>
          <a:chExt cx="0" cy="0"/>
        </a:xfrm>
      </p:grpSpPr>
      <p:grpSp>
        <p:nvGrpSpPr>
          <p:cNvPr id="153" name="Google Shape;153;p19"/>
          <p:cNvGrpSpPr/>
          <p:nvPr/>
        </p:nvGrpSpPr>
        <p:grpSpPr>
          <a:xfrm>
            <a:off x="396500" y="170424"/>
            <a:ext cx="8360126" cy="4398447"/>
            <a:chOff x="1054783" y="1029605"/>
            <a:chExt cx="7587010" cy="3902100"/>
          </a:xfrm>
        </p:grpSpPr>
        <p:sp>
          <p:nvSpPr>
            <p:cNvPr id="154" name="Google Shape;154;p1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9"/>
          <p:cNvSpPr txBox="1">
            <a:spLocks noGrp="1"/>
          </p:cNvSpPr>
          <p:nvPr>
            <p:ph type="title" hasCustomPrompt="1"/>
          </p:nvPr>
        </p:nvSpPr>
        <p:spPr>
          <a:xfrm>
            <a:off x="1252403" y="1022536"/>
            <a:ext cx="4190700" cy="733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7" name="Google Shape;157;p19"/>
          <p:cNvSpPr txBox="1">
            <a:spLocks noGrp="1"/>
          </p:cNvSpPr>
          <p:nvPr>
            <p:ph type="subTitle" idx="1"/>
          </p:nvPr>
        </p:nvSpPr>
        <p:spPr>
          <a:xfrm>
            <a:off x="1252403" y="1620161"/>
            <a:ext cx="4190700" cy="384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r>
              <a:rPr lang="en-US"/>
              <a:t>Click to edit Master subtitle style</a:t>
            </a:r>
            <a:endParaRPr/>
          </a:p>
        </p:txBody>
      </p:sp>
      <p:sp>
        <p:nvSpPr>
          <p:cNvPr id="158" name="Google Shape;158;p19"/>
          <p:cNvSpPr txBox="1">
            <a:spLocks noGrp="1"/>
          </p:cNvSpPr>
          <p:nvPr>
            <p:ph type="title" idx="2" hasCustomPrompt="1"/>
          </p:nvPr>
        </p:nvSpPr>
        <p:spPr>
          <a:xfrm>
            <a:off x="1252403" y="2080661"/>
            <a:ext cx="4190700" cy="733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9" name="Google Shape;159;p19"/>
          <p:cNvSpPr txBox="1">
            <a:spLocks noGrp="1"/>
          </p:cNvSpPr>
          <p:nvPr>
            <p:ph type="subTitle" idx="3"/>
          </p:nvPr>
        </p:nvSpPr>
        <p:spPr>
          <a:xfrm>
            <a:off x="1252403" y="2678261"/>
            <a:ext cx="4190700" cy="384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r>
              <a:rPr lang="en-US"/>
              <a:t>Click to edit Master subtitle style</a:t>
            </a:r>
            <a:endParaRPr/>
          </a:p>
        </p:txBody>
      </p:sp>
      <p:sp>
        <p:nvSpPr>
          <p:cNvPr id="160" name="Google Shape;160;p19"/>
          <p:cNvSpPr txBox="1">
            <a:spLocks noGrp="1"/>
          </p:cNvSpPr>
          <p:nvPr>
            <p:ph type="title" idx="4" hasCustomPrompt="1"/>
          </p:nvPr>
        </p:nvSpPr>
        <p:spPr>
          <a:xfrm>
            <a:off x="1252404" y="3138786"/>
            <a:ext cx="4190700" cy="733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1" name="Google Shape;161;p19"/>
          <p:cNvSpPr txBox="1">
            <a:spLocks noGrp="1"/>
          </p:cNvSpPr>
          <p:nvPr>
            <p:ph type="subTitle" idx="5"/>
          </p:nvPr>
        </p:nvSpPr>
        <p:spPr>
          <a:xfrm>
            <a:off x="1252404" y="3736386"/>
            <a:ext cx="4190700" cy="384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Font typeface="PT Sans"/>
              <a:buNone/>
              <a:defRPr>
                <a:latin typeface="PT Sans"/>
                <a:ea typeface="PT Sans"/>
                <a:cs typeface="PT Sans"/>
                <a:sym typeface="PT Sans"/>
              </a:defRPr>
            </a:lvl4pPr>
            <a:lvl5pPr lvl="4" algn="ctr" rtl="0">
              <a:lnSpc>
                <a:spcPct val="100000"/>
              </a:lnSpc>
              <a:spcBef>
                <a:spcPts val="0"/>
              </a:spcBef>
              <a:spcAft>
                <a:spcPts val="0"/>
              </a:spcAft>
              <a:buSzPts val="1200"/>
              <a:buFont typeface="PT Sans"/>
              <a:buNone/>
              <a:defRPr>
                <a:latin typeface="PT Sans"/>
                <a:ea typeface="PT Sans"/>
                <a:cs typeface="PT Sans"/>
                <a:sym typeface="PT Sans"/>
              </a:defRPr>
            </a:lvl5pPr>
            <a:lvl6pPr lvl="5" algn="ctr" rtl="0">
              <a:lnSpc>
                <a:spcPct val="100000"/>
              </a:lnSpc>
              <a:spcBef>
                <a:spcPts val="0"/>
              </a:spcBef>
              <a:spcAft>
                <a:spcPts val="0"/>
              </a:spcAft>
              <a:buSzPts val="1200"/>
              <a:buFont typeface="PT Sans"/>
              <a:buNone/>
              <a:defRPr>
                <a:latin typeface="PT Sans"/>
                <a:ea typeface="PT Sans"/>
                <a:cs typeface="PT Sans"/>
                <a:sym typeface="PT Sans"/>
              </a:defRPr>
            </a:lvl6pPr>
            <a:lvl7pPr lvl="6" algn="ctr" rtl="0">
              <a:lnSpc>
                <a:spcPct val="100000"/>
              </a:lnSpc>
              <a:spcBef>
                <a:spcPts val="0"/>
              </a:spcBef>
              <a:spcAft>
                <a:spcPts val="0"/>
              </a:spcAft>
              <a:buSzPts val="1200"/>
              <a:buFont typeface="PT Sans"/>
              <a:buNone/>
              <a:defRPr>
                <a:latin typeface="PT Sans"/>
                <a:ea typeface="PT Sans"/>
                <a:cs typeface="PT Sans"/>
                <a:sym typeface="PT Sans"/>
              </a:defRPr>
            </a:lvl7pPr>
            <a:lvl8pPr lvl="7" algn="ctr" rtl="0">
              <a:lnSpc>
                <a:spcPct val="100000"/>
              </a:lnSpc>
              <a:spcBef>
                <a:spcPts val="0"/>
              </a:spcBef>
              <a:spcAft>
                <a:spcPts val="0"/>
              </a:spcAft>
              <a:buSzPts val="1200"/>
              <a:buFont typeface="PT Sans"/>
              <a:buNone/>
              <a:defRPr>
                <a:latin typeface="PT Sans"/>
                <a:ea typeface="PT Sans"/>
                <a:cs typeface="PT Sans"/>
                <a:sym typeface="PT Sans"/>
              </a:defRPr>
            </a:lvl8pPr>
            <a:lvl9pPr lvl="8" algn="ctr" rtl="0">
              <a:lnSpc>
                <a:spcPct val="100000"/>
              </a:lnSpc>
              <a:spcBef>
                <a:spcPts val="0"/>
              </a:spcBef>
              <a:spcAft>
                <a:spcPts val="0"/>
              </a:spcAft>
              <a:buSzPts val="1200"/>
              <a:buFont typeface="PT Sans"/>
              <a:buNone/>
              <a:defRPr>
                <a:latin typeface="PT Sans"/>
                <a:ea typeface="PT Sans"/>
                <a:cs typeface="PT Sans"/>
                <a:sym typeface="PT Sans"/>
              </a:defRPr>
            </a:lvl9pPr>
          </a:lstStyle>
          <a:p>
            <a:r>
              <a:rPr lang="en-US"/>
              <a:t>Click to edit Master subtitle style</a:t>
            </a:r>
            <a:endParaRPr/>
          </a:p>
        </p:txBody>
      </p:sp>
      <p:sp>
        <p:nvSpPr>
          <p:cNvPr id="162" name="Google Shape;162;p1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939424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3"/>
        <p:cNvGrpSpPr/>
        <p:nvPr/>
      </p:nvGrpSpPr>
      <p:grpSpPr>
        <a:xfrm>
          <a:off x="0" y="0"/>
          <a:ext cx="0" cy="0"/>
          <a:chOff x="0" y="0"/>
          <a:chExt cx="0" cy="0"/>
        </a:xfrm>
      </p:grpSpPr>
      <p:grpSp>
        <p:nvGrpSpPr>
          <p:cNvPr id="164" name="Google Shape;164;p20"/>
          <p:cNvGrpSpPr/>
          <p:nvPr/>
        </p:nvGrpSpPr>
        <p:grpSpPr>
          <a:xfrm>
            <a:off x="396500" y="170424"/>
            <a:ext cx="8360126" cy="4398447"/>
            <a:chOff x="1054783" y="1029605"/>
            <a:chExt cx="7587010" cy="3902100"/>
          </a:xfrm>
        </p:grpSpPr>
        <p:sp>
          <p:nvSpPr>
            <p:cNvPr id="165" name="Google Shape;165;p2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0"/>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168" name="Google Shape;168;p2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17928016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60837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9"/>
        <p:cNvGrpSpPr/>
        <p:nvPr/>
      </p:nvGrpSpPr>
      <p:grpSpPr>
        <a:xfrm>
          <a:off x="0" y="0"/>
          <a:ext cx="0" cy="0"/>
          <a:chOff x="0" y="0"/>
          <a:chExt cx="0" cy="0"/>
        </a:xfrm>
      </p:grpSpPr>
      <p:grpSp>
        <p:nvGrpSpPr>
          <p:cNvPr id="170" name="Google Shape;170;p21"/>
          <p:cNvGrpSpPr/>
          <p:nvPr/>
        </p:nvGrpSpPr>
        <p:grpSpPr>
          <a:xfrm>
            <a:off x="772525" y="726625"/>
            <a:ext cx="6578100" cy="3438300"/>
            <a:chOff x="772525" y="726625"/>
            <a:chExt cx="6578100" cy="3438300"/>
          </a:xfrm>
        </p:grpSpPr>
        <p:sp>
          <p:nvSpPr>
            <p:cNvPr id="171" name="Google Shape;171;p2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1"/>
          <p:cNvGrpSpPr/>
          <p:nvPr/>
        </p:nvGrpSpPr>
        <p:grpSpPr>
          <a:xfrm>
            <a:off x="4924175" y="2984325"/>
            <a:ext cx="3447300" cy="1584600"/>
            <a:chOff x="4924175" y="3441525"/>
            <a:chExt cx="3447300" cy="1584600"/>
          </a:xfrm>
        </p:grpSpPr>
        <p:sp>
          <p:nvSpPr>
            <p:cNvPr id="174" name="Google Shape;174;p21"/>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1"/>
          <p:cNvSpPr txBox="1">
            <a:spLocks noGrp="1"/>
          </p:cNvSpPr>
          <p:nvPr>
            <p:ph type="ctrTitle"/>
          </p:nvPr>
        </p:nvSpPr>
        <p:spPr>
          <a:xfrm>
            <a:off x="1697375" y="1229575"/>
            <a:ext cx="32946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dirty="0"/>
              <a:t>Click to edit Master title style</a:t>
            </a:r>
            <a:endParaRPr dirty="0"/>
          </a:p>
        </p:txBody>
      </p:sp>
      <p:sp>
        <p:nvSpPr>
          <p:cNvPr id="177" name="Google Shape;177;p21"/>
          <p:cNvSpPr txBox="1">
            <a:spLocks noGrp="1"/>
          </p:cNvSpPr>
          <p:nvPr>
            <p:ph type="subTitle" idx="1"/>
          </p:nvPr>
        </p:nvSpPr>
        <p:spPr>
          <a:xfrm>
            <a:off x="1697375" y="2291627"/>
            <a:ext cx="3294600" cy="9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178" name="Google Shape;178;p21"/>
          <p:cNvSpPr txBox="1"/>
          <p:nvPr/>
        </p:nvSpPr>
        <p:spPr>
          <a:xfrm>
            <a:off x="5017075" y="3285800"/>
            <a:ext cx="3294600" cy="825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Source Code Pro"/>
                <a:ea typeface="Source Code Pro"/>
                <a:cs typeface="Source Code Pro"/>
                <a:sym typeface="Source Code Pro"/>
              </a:rPr>
              <a:t>CREDITS:</a:t>
            </a:r>
            <a:r>
              <a:rPr lang="en" sz="1000">
                <a:solidFill>
                  <a:schemeClr val="dk1"/>
                </a:solidFill>
                <a:latin typeface="Source Code Pro"/>
                <a:ea typeface="Source Code Pro"/>
                <a:cs typeface="Source Code Pro"/>
                <a:sym typeface="Source Code Pro"/>
              </a:rPr>
              <a:t> This presentation template was created by </a:t>
            </a:r>
            <a:r>
              <a:rPr lang="en" sz="1000" b="1" u="sng">
                <a:solidFill>
                  <a:schemeClr val="dk1"/>
                </a:solidFill>
                <a:latin typeface="Source Code Pro"/>
                <a:ea typeface="Source Code Pro"/>
                <a:cs typeface="Source Code Pro"/>
                <a:sym typeface="Source Code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Source Code Pro"/>
                <a:ea typeface="Source Code Pro"/>
                <a:cs typeface="Source Code Pro"/>
                <a:sym typeface="Source Code Pro"/>
              </a:rPr>
              <a:t>, and includes icons by </a:t>
            </a:r>
            <a:r>
              <a:rPr lang="en" sz="1000" b="1" u="sng">
                <a:solidFill>
                  <a:schemeClr val="dk1"/>
                </a:solidFill>
                <a:latin typeface="Source Code Pro"/>
                <a:ea typeface="Source Code Pro"/>
                <a:cs typeface="Source Code Pro"/>
                <a:sym typeface="Source Code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Source Code Pro"/>
                <a:ea typeface="Source Code Pro"/>
                <a:cs typeface="Source Code Pro"/>
                <a:sym typeface="Source Code Pro"/>
              </a:rPr>
              <a:t>, and infographics &amp; images by </a:t>
            </a:r>
            <a:r>
              <a:rPr lang="en" sz="1000" b="1" u="sng">
                <a:solidFill>
                  <a:schemeClr val="dk1"/>
                </a:solidFill>
                <a:latin typeface="Source Code Pro"/>
                <a:ea typeface="Source Code Pro"/>
                <a:cs typeface="Source Code Pro"/>
                <a:sym typeface="Source Code Pr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Source Code Pro"/>
                <a:ea typeface="Source Code Pro"/>
                <a:cs typeface="Source Code Pro"/>
                <a:sym typeface="Source Code Pro"/>
              </a:rPr>
              <a:t> </a:t>
            </a:r>
            <a:endParaRPr sz="1000" b="1" u="sng">
              <a:solidFill>
                <a:schemeClr val="dk1"/>
              </a:solidFill>
              <a:latin typeface="Source Code Pro"/>
              <a:ea typeface="Source Code Pro"/>
              <a:cs typeface="Source Code Pro"/>
              <a:sym typeface="Source Code Pro"/>
            </a:endParaRPr>
          </a:p>
        </p:txBody>
      </p:sp>
      <p:sp>
        <p:nvSpPr>
          <p:cNvPr id="179" name="Google Shape;179;p2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0" name="Google Shape;180;p2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78421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9332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13435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5"/>
          <p:cNvSpPr txBox="1">
            <a:spLocks noGrp="1"/>
          </p:cNvSpPr>
          <p:nvPr>
            <p:ph type="body" idx="1"/>
          </p:nvPr>
        </p:nvSpPr>
        <p:spPr>
          <a:xfrm>
            <a:off x="719288" y="1090918"/>
            <a:ext cx="7704000" cy="3579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2" name="Picture 1">
            <a:extLst>
              <a:ext uri="{FF2B5EF4-FFF2-40B4-BE49-F238E27FC236}">
                <a16:creationId xmlns:a16="http://schemas.microsoft.com/office/drawing/2014/main" id="{69536B09-A31A-C193-4AF7-F5139114B5CD}"/>
              </a:ext>
            </a:extLst>
          </p:cNvPr>
          <p:cNvPicPr>
            <a:picLocks noChangeAspect="1"/>
          </p:cNvPicPr>
          <p:nvPr userDrawn="1"/>
        </p:nvPicPr>
        <p:blipFill>
          <a:blip r:embed="rId2"/>
          <a:stretch>
            <a:fillRect/>
          </a:stretch>
        </p:blipFill>
        <p:spPr>
          <a:xfrm>
            <a:off x="8100851" y="-224062"/>
            <a:ext cx="1389356" cy="1042619"/>
          </a:xfrm>
          <a:prstGeom prst="rect">
            <a:avLst/>
          </a:prstGeom>
        </p:spPr>
      </p:pic>
    </p:spTree>
    <p:extLst>
      <p:ext uri="{BB962C8B-B14F-4D97-AF65-F5344CB8AC3E}">
        <p14:creationId xmlns:p14="http://schemas.microsoft.com/office/powerpoint/2010/main" val="426559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796400" y="774975"/>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subTitle" idx="1"/>
          </p:nvPr>
        </p:nvSpPr>
        <p:spPr>
          <a:xfrm>
            <a:off x="796400" y="20702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84" name="Google Shape;84;p7"/>
          <p:cNvSpPr>
            <a:spLocks noGrp="1"/>
          </p:cNvSpPr>
          <p:nvPr>
            <p:ph type="pic" idx="2"/>
          </p:nvPr>
        </p:nvSpPr>
        <p:spPr>
          <a:xfrm>
            <a:off x="5643775" y="539500"/>
            <a:ext cx="2787000" cy="4064400"/>
          </a:xfrm>
          <a:prstGeom prst="rect">
            <a:avLst/>
          </a:prstGeom>
          <a:noFill/>
          <a:ln>
            <a:noFill/>
          </a:ln>
        </p:spPr>
      </p:sp>
    </p:spTree>
    <p:extLst>
      <p:ext uri="{BB962C8B-B14F-4D97-AF65-F5344CB8AC3E}">
        <p14:creationId xmlns:p14="http://schemas.microsoft.com/office/powerpoint/2010/main" val="8820499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1_Title and four columns">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18"/>
          <p:cNvSpPr txBox="1">
            <a:spLocks noGrp="1"/>
          </p:cNvSpPr>
          <p:nvPr>
            <p:ph type="subTitle" idx="1"/>
          </p:nvPr>
        </p:nvSpPr>
        <p:spPr>
          <a:xfrm>
            <a:off x="907063" y="1735625"/>
            <a:ext cx="3431700" cy="9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8"/>
          <p:cNvSpPr txBox="1">
            <a:spLocks noGrp="1"/>
          </p:cNvSpPr>
          <p:nvPr>
            <p:ph type="subTitle" idx="2"/>
          </p:nvPr>
        </p:nvSpPr>
        <p:spPr>
          <a:xfrm>
            <a:off x="4805239" y="1735625"/>
            <a:ext cx="3431700" cy="9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18"/>
          <p:cNvSpPr txBox="1">
            <a:spLocks noGrp="1"/>
          </p:cNvSpPr>
          <p:nvPr>
            <p:ph type="subTitle" idx="3"/>
          </p:nvPr>
        </p:nvSpPr>
        <p:spPr>
          <a:xfrm>
            <a:off x="907063" y="3396200"/>
            <a:ext cx="3431700" cy="9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a:spLocks noGrp="1"/>
          </p:cNvSpPr>
          <p:nvPr>
            <p:ph type="subTitle" idx="4"/>
          </p:nvPr>
        </p:nvSpPr>
        <p:spPr>
          <a:xfrm>
            <a:off x="4805239" y="3396200"/>
            <a:ext cx="3431700" cy="9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8"/>
          <p:cNvSpPr txBox="1">
            <a:spLocks noGrp="1"/>
          </p:cNvSpPr>
          <p:nvPr>
            <p:ph type="subTitle" idx="5"/>
          </p:nvPr>
        </p:nvSpPr>
        <p:spPr>
          <a:xfrm>
            <a:off x="907064" y="1282675"/>
            <a:ext cx="3431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8"/>
          <p:cNvSpPr txBox="1">
            <a:spLocks noGrp="1"/>
          </p:cNvSpPr>
          <p:nvPr>
            <p:ph type="subTitle" idx="6"/>
          </p:nvPr>
        </p:nvSpPr>
        <p:spPr>
          <a:xfrm>
            <a:off x="907064" y="2943425"/>
            <a:ext cx="3431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2" name="Google Shape;222;p18"/>
          <p:cNvSpPr txBox="1">
            <a:spLocks noGrp="1"/>
          </p:cNvSpPr>
          <p:nvPr>
            <p:ph type="subTitle" idx="7"/>
          </p:nvPr>
        </p:nvSpPr>
        <p:spPr>
          <a:xfrm>
            <a:off x="4805213" y="1282675"/>
            <a:ext cx="3431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3" name="Google Shape;223;p18"/>
          <p:cNvSpPr txBox="1">
            <a:spLocks noGrp="1"/>
          </p:cNvSpPr>
          <p:nvPr>
            <p:ph type="subTitle" idx="8"/>
          </p:nvPr>
        </p:nvSpPr>
        <p:spPr>
          <a:xfrm>
            <a:off x="4805213" y="2943425"/>
            <a:ext cx="34317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80533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1_Title and six columns">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9" name="Google Shape;239;p19"/>
          <p:cNvSpPr txBox="1">
            <a:spLocks noGrp="1"/>
          </p:cNvSpPr>
          <p:nvPr>
            <p:ph type="subTitle" idx="1"/>
          </p:nvPr>
        </p:nvSpPr>
        <p:spPr>
          <a:xfrm>
            <a:off x="720000" y="1710152"/>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19"/>
          <p:cNvSpPr txBox="1">
            <a:spLocks noGrp="1"/>
          </p:cNvSpPr>
          <p:nvPr>
            <p:ph type="subTitle" idx="2"/>
          </p:nvPr>
        </p:nvSpPr>
        <p:spPr>
          <a:xfrm>
            <a:off x="3455250" y="1710152"/>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19"/>
          <p:cNvSpPr txBox="1">
            <a:spLocks noGrp="1"/>
          </p:cNvSpPr>
          <p:nvPr>
            <p:ph type="subTitle" idx="3"/>
          </p:nvPr>
        </p:nvSpPr>
        <p:spPr>
          <a:xfrm>
            <a:off x="720000" y="3375876"/>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19"/>
          <p:cNvSpPr txBox="1">
            <a:spLocks noGrp="1"/>
          </p:cNvSpPr>
          <p:nvPr>
            <p:ph type="subTitle" idx="4"/>
          </p:nvPr>
        </p:nvSpPr>
        <p:spPr>
          <a:xfrm>
            <a:off x="3455250" y="3375876"/>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19"/>
          <p:cNvSpPr txBox="1">
            <a:spLocks noGrp="1"/>
          </p:cNvSpPr>
          <p:nvPr>
            <p:ph type="subTitle" idx="5"/>
          </p:nvPr>
        </p:nvSpPr>
        <p:spPr>
          <a:xfrm>
            <a:off x="6190500" y="1710152"/>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19"/>
          <p:cNvSpPr txBox="1">
            <a:spLocks noGrp="1"/>
          </p:cNvSpPr>
          <p:nvPr>
            <p:ph type="subTitle" idx="6"/>
          </p:nvPr>
        </p:nvSpPr>
        <p:spPr>
          <a:xfrm>
            <a:off x="6190500" y="3375876"/>
            <a:ext cx="2233500" cy="8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19"/>
          <p:cNvSpPr txBox="1">
            <a:spLocks noGrp="1"/>
          </p:cNvSpPr>
          <p:nvPr>
            <p:ph type="subTitle" idx="7"/>
          </p:nvPr>
        </p:nvSpPr>
        <p:spPr>
          <a:xfrm>
            <a:off x="720000" y="13362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6" name="Google Shape;246;p19"/>
          <p:cNvSpPr txBox="1">
            <a:spLocks noGrp="1"/>
          </p:cNvSpPr>
          <p:nvPr>
            <p:ph type="subTitle" idx="8"/>
          </p:nvPr>
        </p:nvSpPr>
        <p:spPr>
          <a:xfrm>
            <a:off x="345525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7" name="Google Shape;247;p19"/>
          <p:cNvSpPr txBox="1">
            <a:spLocks noGrp="1"/>
          </p:cNvSpPr>
          <p:nvPr>
            <p:ph type="subTitle" idx="9"/>
          </p:nvPr>
        </p:nvSpPr>
        <p:spPr>
          <a:xfrm>
            <a:off x="6190500" y="13362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8" name="Google Shape;248;p19"/>
          <p:cNvSpPr txBox="1">
            <a:spLocks noGrp="1"/>
          </p:cNvSpPr>
          <p:nvPr>
            <p:ph type="subTitle" idx="13"/>
          </p:nvPr>
        </p:nvSpPr>
        <p:spPr>
          <a:xfrm>
            <a:off x="720000" y="2998776"/>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9" name="Google Shape;249;p19"/>
          <p:cNvSpPr txBox="1">
            <a:spLocks noGrp="1"/>
          </p:cNvSpPr>
          <p:nvPr>
            <p:ph type="subTitle" idx="14"/>
          </p:nvPr>
        </p:nvSpPr>
        <p:spPr>
          <a:xfrm>
            <a:off x="3455250" y="2998781"/>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0" name="Google Shape;250;p19"/>
          <p:cNvSpPr txBox="1">
            <a:spLocks noGrp="1"/>
          </p:cNvSpPr>
          <p:nvPr>
            <p:ph type="subTitle" idx="15"/>
          </p:nvPr>
        </p:nvSpPr>
        <p:spPr>
          <a:xfrm>
            <a:off x="6190500" y="2998781"/>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oboto Mono"/>
                <a:ea typeface="Roboto Mono"/>
                <a:cs typeface="Roboto Mono"/>
                <a:sym typeface="Roboto Mon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335060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01"/>
        <p:cNvGrpSpPr/>
        <p:nvPr/>
      </p:nvGrpSpPr>
      <p:grpSpPr>
        <a:xfrm>
          <a:off x="0" y="0"/>
          <a:ext cx="0" cy="0"/>
          <a:chOff x="0" y="0"/>
          <a:chExt cx="0" cy="0"/>
        </a:xfrm>
      </p:grpSpPr>
    </p:spTree>
    <p:extLst>
      <p:ext uri="{BB962C8B-B14F-4D97-AF65-F5344CB8AC3E}">
        <p14:creationId xmlns:p14="http://schemas.microsoft.com/office/powerpoint/2010/main" val="1793891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32742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grpSp>
        <p:nvGrpSpPr>
          <p:cNvPr id="21" name="Google Shape;21;p4"/>
          <p:cNvGrpSpPr/>
          <p:nvPr/>
        </p:nvGrpSpPr>
        <p:grpSpPr>
          <a:xfrm>
            <a:off x="396500" y="170424"/>
            <a:ext cx="8360126" cy="4398447"/>
            <a:chOff x="1054783" y="1029605"/>
            <a:chExt cx="7587010" cy="3902100"/>
          </a:xfrm>
        </p:grpSpPr>
        <p:sp>
          <p:nvSpPr>
            <p:cNvPr id="22" name="Google Shape;22;p4"/>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4"/>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en-US"/>
              <a:t>Click to edit Master title style</a:t>
            </a:r>
            <a:endParaRPr/>
          </a:p>
        </p:txBody>
      </p:sp>
      <p:sp>
        <p:nvSpPr>
          <p:cNvPr id="25" name="Google Shape;25;p4"/>
          <p:cNvSpPr txBox="1">
            <a:spLocks noGrp="1"/>
          </p:cNvSpPr>
          <p:nvPr>
            <p:ph type="body" idx="1"/>
          </p:nvPr>
        </p:nvSpPr>
        <p:spPr>
          <a:xfrm>
            <a:off x="720000" y="1238200"/>
            <a:ext cx="7704000" cy="381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a:lvl1pPr>
            <a:lvl2pPr marL="914400" lvl="1" indent="-304800">
              <a:spcBef>
                <a:spcPts val="0"/>
              </a:spcBef>
              <a:spcAft>
                <a:spcPts val="0"/>
              </a:spcAft>
              <a:buSzPts val="1200"/>
              <a:buAutoNum type="alphaLcPeriod"/>
              <a:defRPr/>
            </a:lvl2pPr>
            <a:lvl3pPr marL="1371600" lvl="2" indent="-304800">
              <a:spcBef>
                <a:spcPts val="0"/>
              </a:spcBef>
              <a:spcAft>
                <a:spcPts val="0"/>
              </a:spcAft>
              <a:buSzPts val="1200"/>
              <a:buAutoNum type="romanLcPeriod"/>
              <a:defRPr/>
            </a:lvl3pPr>
            <a:lvl4pPr marL="1828800" lvl="3" indent="-304800">
              <a:spcBef>
                <a:spcPts val="0"/>
              </a:spcBef>
              <a:spcAft>
                <a:spcPts val="0"/>
              </a:spcAft>
              <a:buSzPts val="1200"/>
              <a:buAutoNum type="arabicPeriod"/>
              <a:defRPr/>
            </a:lvl4pPr>
            <a:lvl5pPr marL="2286000" lvl="4" indent="-304800">
              <a:spcBef>
                <a:spcPts val="0"/>
              </a:spcBef>
              <a:spcAft>
                <a:spcPts val="0"/>
              </a:spcAft>
              <a:buSzPts val="1200"/>
              <a:buAutoNum type="alphaLcPeriod"/>
              <a:defRPr/>
            </a:lvl5pPr>
            <a:lvl6pPr marL="2743200" lvl="5" indent="-304800">
              <a:spcBef>
                <a:spcPts val="0"/>
              </a:spcBef>
              <a:spcAft>
                <a:spcPts val="0"/>
              </a:spcAft>
              <a:buSzPts val="1200"/>
              <a:buAutoNum type="romanLcPeriod"/>
              <a:defRPr/>
            </a:lvl6pPr>
            <a:lvl7pPr marL="3200400" lvl="6" indent="-304800">
              <a:spcBef>
                <a:spcPts val="0"/>
              </a:spcBef>
              <a:spcAft>
                <a:spcPts val="0"/>
              </a:spcAft>
              <a:buSzPts val="1200"/>
              <a:buAutoNum type="arabicPeriod"/>
              <a:defRPr/>
            </a:lvl7pPr>
            <a:lvl8pPr marL="3657600" lvl="7" indent="-304800">
              <a:spcBef>
                <a:spcPts val="0"/>
              </a:spcBef>
              <a:spcAft>
                <a:spcPts val="0"/>
              </a:spcAft>
              <a:buSzPts val="1200"/>
              <a:buAutoNum type="alphaLcPeriod"/>
              <a:defRPr/>
            </a:lvl8pPr>
            <a:lvl9pPr marL="4114800" lvl="8" indent="-304800">
              <a:spcBef>
                <a:spcPts val="0"/>
              </a:spcBef>
              <a:spcAft>
                <a:spcPts val="0"/>
              </a:spcAft>
              <a:buSzPts val="1200"/>
              <a:buAutoNum type="romanLcPeriod"/>
              <a:defRPr/>
            </a:lvl9pPr>
          </a:lstStyle>
          <a:p>
            <a:pPr lvl="0"/>
            <a:r>
              <a:rPr lang="en-US"/>
              <a:t>Click to edit Master text styles</a:t>
            </a:r>
          </a:p>
        </p:txBody>
      </p:sp>
      <p:sp>
        <p:nvSpPr>
          <p:cNvPr id="26" name="Google Shape;26;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6677585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r>
              <a:rPr lang="en-US"/>
              <a:t>Click to edit Master subtitle style</a:t>
            </a:r>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r>
              <a:rPr lang="en-US"/>
              <a:t>Click to edit Master subtitle style</a:t>
            </a:r>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86021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1028462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grpSp>
        <p:nvGrpSpPr>
          <p:cNvPr id="44" name="Google Shape;44;p7"/>
          <p:cNvGrpSpPr/>
          <p:nvPr/>
        </p:nvGrpSpPr>
        <p:grpSpPr>
          <a:xfrm>
            <a:off x="396500" y="170424"/>
            <a:ext cx="8360126" cy="4398447"/>
            <a:chOff x="1054783" y="1029605"/>
            <a:chExt cx="7587010" cy="3902100"/>
          </a:xfrm>
        </p:grpSpPr>
        <p:sp>
          <p:nvSpPr>
            <p:cNvPr id="45" name="Google Shape;45;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en-US"/>
              <a:t>Click to edit Master title style</a:t>
            </a:r>
            <a:endParaRPr/>
          </a:p>
        </p:txBody>
      </p:sp>
      <p:sp>
        <p:nvSpPr>
          <p:cNvPr id="48" name="Google Shape;48;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sz="1300"/>
            </a:lvl3pPr>
            <a:lvl4pPr marL="1828800" lvl="3" indent="-304800" rtl="0">
              <a:spcBef>
                <a:spcPts val="0"/>
              </a:spcBef>
              <a:spcAft>
                <a:spcPts val="0"/>
              </a:spcAft>
              <a:buClr>
                <a:srgbClr val="E76A28"/>
              </a:buClr>
              <a:buSzPts val="1200"/>
              <a:buFont typeface="Nunito Light"/>
              <a:buAutoNum type="arabicPeriod"/>
              <a:defRPr sz="1300"/>
            </a:lvl4pPr>
            <a:lvl5pPr marL="2286000" lvl="4" indent="-304800" rtl="0">
              <a:spcBef>
                <a:spcPts val="0"/>
              </a:spcBef>
              <a:spcAft>
                <a:spcPts val="0"/>
              </a:spcAft>
              <a:buClr>
                <a:srgbClr val="E76A28"/>
              </a:buClr>
              <a:buSzPts val="1200"/>
              <a:buFont typeface="Nunito Light"/>
              <a:buAutoNum type="alphaLcPeriod"/>
              <a:defRPr sz="1300"/>
            </a:lvl5pPr>
            <a:lvl6pPr marL="2743200" lvl="5" indent="-304800" rtl="0">
              <a:spcBef>
                <a:spcPts val="0"/>
              </a:spcBef>
              <a:spcAft>
                <a:spcPts val="0"/>
              </a:spcAft>
              <a:buClr>
                <a:srgbClr val="999999"/>
              </a:buClr>
              <a:buSzPts val="1200"/>
              <a:buFont typeface="Nunito Light"/>
              <a:buAutoNum type="romanLcPeriod"/>
              <a:defRPr sz="1300"/>
            </a:lvl6pPr>
            <a:lvl7pPr marL="3200400" lvl="6" indent="-304800" rtl="0">
              <a:spcBef>
                <a:spcPts val="0"/>
              </a:spcBef>
              <a:spcAft>
                <a:spcPts val="0"/>
              </a:spcAft>
              <a:buClr>
                <a:srgbClr val="999999"/>
              </a:buClr>
              <a:buSzPts val="1200"/>
              <a:buFont typeface="Nunito Light"/>
              <a:buAutoNum type="arabicPeriod"/>
              <a:defRPr sz="1300"/>
            </a:lvl7pPr>
            <a:lvl8pPr marL="3657600" lvl="7" indent="-304800" rtl="0">
              <a:spcBef>
                <a:spcPts val="0"/>
              </a:spcBef>
              <a:spcAft>
                <a:spcPts val="0"/>
              </a:spcAft>
              <a:buClr>
                <a:srgbClr val="999999"/>
              </a:buClr>
              <a:buSzPts val="1200"/>
              <a:buFont typeface="Nunito Light"/>
              <a:buAutoNum type="alphaLcPeriod"/>
              <a:defRPr sz="1300"/>
            </a:lvl8pPr>
            <a:lvl9pPr marL="4114800" lvl="8" indent="-304800" rtl="0">
              <a:spcBef>
                <a:spcPts val="0"/>
              </a:spcBef>
              <a:spcAft>
                <a:spcPts val="0"/>
              </a:spcAft>
              <a:buClr>
                <a:srgbClr val="999999"/>
              </a:buClr>
              <a:buSzPts val="1200"/>
              <a:buFont typeface="Nunito Light"/>
              <a:buAutoNum type="romanLcPeriod"/>
              <a:defRPr sz="1300"/>
            </a:lvl9pPr>
          </a:lstStyle>
          <a:p>
            <a:pPr lvl="0"/>
            <a:r>
              <a:rPr lang="en-US"/>
              <a:t>Click to edit Master text styles</a:t>
            </a:r>
          </a:p>
        </p:txBody>
      </p:sp>
      <p:sp>
        <p:nvSpPr>
          <p:cNvPr id="49" name="Google Shape;49;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355139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Tree>
    <p:extLst>
      <p:ext uri="{BB962C8B-B14F-4D97-AF65-F5344CB8AC3E}">
        <p14:creationId xmlns:p14="http://schemas.microsoft.com/office/powerpoint/2010/main" val="366296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54984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extLst>
      <p:ext uri="{BB962C8B-B14F-4D97-AF65-F5344CB8AC3E}">
        <p14:creationId xmlns:p14="http://schemas.microsoft.com/office/powerpoint/2010/main" val="234591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pic>
        <p:nvPicPr>
          <p:cNvPr id="2" name="Picture 1">
            <a:extLst>
              <a:ext uri="{FF2B5EF4-FFF2-40B4-BE49-F238E27FC236}">
                <a16:creationId xmlns:a16="http://schemas.microsoft.com/office/drawing/2014/main" id="{6F1C6724-800E-32B5-E7C2-4BA6A3FC435C}"/>
              </a:ext>
            </a:extLst>
          </p:cNvPr>
          <p:cNvPicPr>
            <a:picLocks noChangeAspect="1"/>
          </p:cNvPicPr>
          <p:nvPr userDrawn="1"/>
        </p:nvPicPr>
        <p:blipFill>
          <a:blip r:embed="rId28"/>
          <a:stretch>
            <a:fillRect/>
          </a:stretch>
        </p:blipFill>
        <p:spPr>
          <a:xfrm>
            <a:off x="8054357" y="-266605"/>
            <a:ext cx="1482292" cy="1112361"/>
          </a:xfrm>
          <a:prstGeom prst="rect">
            <a:avLst/>
          </a:prstGeom>
        </p:spPr>
      </p:pic>
    </p:spTree>
    <p:extLst>
      <p:ext uri="{BB962C8B-B14F-4D97-AF65-F5344CB8AC3E}">
        <p14:creationId xmlns:p14="http://schemas.microsoft.com/office/powerpoint/2010/main" val="593193854"/>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0" name="Google Shape;200;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77784715"/>
      </p:ext>
    </p:extLst>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2" name="Google Shape;214;p27">
            <a:extLst>
              <a:ext uri="{FF2B5EF4-FFF2-40B4-BE49-F238E27FC236}">
                <a16:creationId xmlns:a16="http://schemas.microsoft.com/office/drawing/2014/main" id="{93C02D7B-B761-C263-C1DD-82051C2AF1DF}"/>
              </a:ext>
            </a:extLst>
          </p:cNvPr>
          <p:cNvGrpSpPr/>
          <p:nvPr/>
        </p:nvGrpSpPr>
        <p:grpSpPr>
          <a:xfrm>
            <a:off x="1295285" y="515467"/>
            <a:ext cx="6442830" cy="1665211"/>
            <a:chOff x="1054812" y="1029590"/>
            <a:chExt cx="3436214" cy="3912627"/>
          </a:xfrm>
        </p:grpSpPr>
        <p:sp>
          <p:nvSpPr>
            <p:cNvPr id="3" name="Google Shape;215;p27">
              <a:extLst>
                <a:ext uri="{FF2B5EF4-FFF2-40B4-BE49-F238E27FC236}">
                  <a16:creationId xmlns:a16="http://schemas.microsoft.com/office/drawing/2014/main" id="{958E0E3E-29F8-4DA6-DE87-0C610AB87C7F}"/>
                </a:ext>
              </a:extLst>
            </p:cNvPr>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6;p27">
              <a:extLst>
                <a:ext uri="{FF2B5EF4-FFF2-40B4-BE49-F238E27FC236}">
                  <a16:creationId xmlns:a16="http://schemas.microsoft.com/office/drawing/2014/main" id="{6CB11B18-C181-80B4-A921-022DC1AEE9C9}"/>
                </a:ext>
              </a:extLst>
            </p:cNvPr>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7"/>
          <p:cNvSpPr txBox="1">
            <a:spLocks noGrp="1"/>
          </p:cNvSpPr>
          <p:nvPr>
            <p:ph type="ctrTitle"/>
          </p:nvPr>
        </p:nvSpPr>
        <p:spPr>
          <a:xfrm>
            <a:off x="833150" y="1238965"/>
            <a:ext cx="6784200" cy="9417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500" u="sng" dirty="0">
                <a:latin typeface="Courier New" panose="02070309020205020404" pitchFamily="49" charset="0"/>
                <a:cs typeface="Courier New" panose="02070309020205020404" pitchFamily="49" charset="0"/>
              </a:rPr>
              <a:t>STOCK ANALYSIS</a:t>
            </a:r>
            <a:br>
              <a:rPr lang="en-US" sz="3500" dirty="0">
                <a:latin typeface="Courier New" panose="02070309020205020404" pitchFamily="49" charset="0"/>
                <a:cs typeface="Courier New" panose="02070309020205020404" pitchFamily="49" charset="0"/>
              </a:rPr>
            </a:br>
            <a:r>
              <a:rPr lang="en-US" sz="3500" dirty="0">
                <a:latin typeface="Courier New" panose="02070309020205020404" pitchFamily="49" charset="0"/>
                <a:cs typeface="Courier New" panose="02070309020205020404" pitchFamily="49" charset="0"/>
              </a:rPr>
              <a:t>		</a:t>
            </a:r>
            <a:r>
              <a:rPr lang="en-US" sz="44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by SACHIN KHAJURIA</a:t>
            </a:r>
            <a:endParaRPr sz="1000" dirty="0">
              <a:latin typeface="Courier New" panose="02070309020205020404" pitchFamily="49" charset="0"/>
              <a:cs typeface="Courier New" panose="02070309020205020404" pitchFamily="49" charset="0"/>
            </a:endParaRPr>
          </a:p>
        </p:txBody>
      </p:sp>
      <p:sp>
        <p:nvSpPr>
          <p:cNvPr id="343" name="Google Shape;343;p27"/>
          <p:cNvSpPr/>
          <p:nvPr/>
        </p:nvSpPr>
        <p:spPr>
          <a:xfrm rot="5400000">
            <a:off x="8167736" y="826076"/>
            <a:ext cx="412889" cy="412889"/>
          </a:xfrm>
          <a:custGeom>
            <a:avLst/>
            <a:gdLst/>
            <a:ahLst/>
            <a:cxnLst/>
            <a:rect l="l" t="t" r="r" b="b"/>
            <a:pathLst>
              <a:path w="13387" h="13387" extrusionOk="0">
                <a:moveTo>
                  <a:pt x="6694" y="1"/>
                </a:moveTo>
                <a:cubicBezTo>
                  <a:pt x="4918" y="1"/>
                  <a:pt x="3216" y="705"/>
                  <a:pt x="1961" y="1961"/>
                </a:cubicBezTo>
                <a:cubicBezTo>
                  <a:pt x="706" y="3216"/>
                  <a:pt x="1" y="4918"/>
                  <a:pt x="1" y="6694"/>
                </a:cubicBezTo>
                <a:cubicBezTo>
                  <a:pt x="1" y="8468"/>
                  <a:pt x="706" y="10171"/>
                  <a:pt x="1961" y="11426"/>
                </a:cubicBezTo>
                <a:cubicBezTo>
                  <a:pt x="3216" y="12681"/>
                  <a:pt x="4918" y="13387"/>
                  <a:pt x="6694" y="13387"/>
                </a:cubicBezTo>
                <a:cubicBezTo>
                  <a:pt x="8469" y="13387"/>
                  <a:pt x="10171" y="12681"/>
                  <a:pt x="11426" y="11426"/>
                </a:cubicBezTo>
                <a:cubicBezTo>
                  <a:pt x="12681" y="10171"/>
                  <a:pt x="13387" y="8468"/>
                  <a:pt x="13387" y="6694"/>
                </a:cubicBezTo>
                <a:cubicBezTo>
                  <a:pt x="13387" y="4918"/>
                  <a:pt x="12681" y="3216"/>
                  <a:pt x="11426" y="1961"/>
                </a:cubicBezTo>
                <a:cubicBezTo>
                  <a:pt x="10171" y="705"/>
                  <a:pt x="8469" y="1"/>
                  <a:pt x="6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4182C485-06BE-5023-EC12-31FB912B86AC}"/>
              </a:ext>
            </a:extLst>
          </p:cNvPr>
          <p:cNvPicPr>
            <a:picLocks noChangeAspect="1"/>
          </p:cNvPicPr>
          <p:nvPr/>
        </p:nvPicPr>
        <p:blipFill>
          <a:blip r:embed="rId3"/>
          <a:stretch>
            <a:fillRect/>
          </a:stretch>
        </p:blipFill>
        <p:spPr>
          <a:xfrm>
            <a:off x="3874891" y="3254401"/>
            <a:ext cx="1302511" cy="1276660"/>
          </a:xfrm>
          <a:prstGeom prst="rect">
            <a:avLst/>
          </a:prstGeom>
        </p:spPr>
      </p:pic>
      <p:grpSp>
        <p:nvGrpSpPr>
          <p:cNvPr id="5" name="Google Shape;214;p27">
            <a:extLst>
              <a:ext uri="{FF2B5EF4-FFF2-40B4-BE49-F238E27FC236}">
                <a16:creationId xmlns:a16="http://schemas.microsoft.com/office/drawing/2014/main" id="{109920E0-F5DB-0974-AB58-24858651D759}"/>
              </a:ext>
            </a:extLst>
          </p:cNvPr>
          <p:cNvGrpSpPr/>
          <p:nvPr/>
        </p:nvGrpSpPr>
        <p:grpSpPr>
          <a:xfrm>
            <a:off x="7998687" y="3679005"/>
            <a:ext cx="932417" cy="708122"/>
            <a:chOff x="1054812" y="1029590"/>
            <a:chExt cx="3436214" cy="3912627"/>
          </a:xfrm>
        </p:grpSpPr>
        <p:sp>
          <p:nvSpPr>
            <p:cNvPr id="7" name="Google Shape;215;p27">
              <a:extLst>
                <a:ext uri="{FF2B5EF4-FFF2-40B4-BE49-F238E27FC236}">
                  <a16:creationId xmlns:a16="http://schemas.microsoft.com/office/drawing/2014/main" id="{67CB6FB4-786D-C6EE-0B24-33ED854A000C}"/>
                </a:ext>
              </a:extLst>
            </p:cNvPr>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7">
              <a:extLst>
                <a:ext uri="{FF2B5EF4-FFF2-40B4-BE49-F238E27FC236}">
                  <a16:creationId xmlns:a16="http://schemas.microsoft.com/office/drawing/2014/main" id="{329BF22D-D822-B836-AF13-C75F9BEE95DF}"/>
                </a:ext>
              </a:extLst>
            </p:cNvPr>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19;p27">
            <a:extLst>
              <a:ext uri="{FF2B5EF4-FFF2-40B4-BE49-F238E27FC236}">
                <a16:creationId xmlns:a16="http://schemas.microsoft.com/office/drawing/2014/main" id="{3A60596C-CFCF-EFA2-8213-1B13A31B69BD}"/>
              </a:ext>
            </a:extLst>
          </p:cNvPr>
          <p:cNvSpPr txBox="1"/>
          <p:nvPr/>
        </p:nvSpPr>
        <p:spPr>
          <a:xfrm>
            <a:off x="7841738" y="3840997"/>
            <a:ext cx="1246310" cy="690064"/>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600" dirty="0">
                <a:solidFill>
                  <a:schemeClr val="accent2"/>
                </a:solidFill>
              </a:rPr>
              <a:t>}</a:t>
            </a:r>
            <a:r>
              <a:rPr lang="en" sz="1600" dirty="0">
                <a:solidFill>
                  <a:schemeClr val="dk1"/>
                </a:solidFill>
              </a:rPr>
              <a:t> /&gt; </a:t>
            </a:r>
            <a:r>
              <a:rPr lang="en" sz="1600" dirty="0">
                <a:solidFill>
                  <a:schemeClr val="accent1"/>
                </a:solidFill>
              </a:rPr>
              <a:t>[</a:t>
            </a:r>
            <a:endParaRPr sz="1600" dirty="0">
              <a:solidFill>
                <a:schemeClr val="accent1"/>
              </a:solidFill>
            </a:endParaRPr>
          </a:p>
        </p:txBody>
      </p:sp>
      <p:sp>
        <p:nvSpPr>
          <p:cNvPr id="10" name="Google Shape;217;p27">
            <a:extLst>
              <a:ext uri="{FF2B5EF4-FFF2-40B4-BE49-F238E27FC236}">
                <a16:creationId xmlns:a16="http://schemas.microsoft.com/office/drawing/2014/main" id="{CA62092F-8A0D-3267-F1E9-419BF6261711}"/>
              </a:ext>
            </a:extLst>
          </p:cNvPr>
          <p:cNvSpPr txBox="1"/>
          <p:nvPr/>
        </p:nvSpPr>
        <p:spPr>
          <a:xfrm>
            <a:off x="1526650" y="93551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lt2"/>
                </a:solidFill>
                <a:latin typeface="Quantico"/>
                <a:ea typeface="Quantico"/>
                <a:cs typeface="Quantico"/>
                <a:sym typeface="Quantico"/>
              </a:rPr>
              <a:t>&lt;/</a:t>
            </a:r>
            <a:endParaRPr sz="3600" dirty="0">
              <a:solidFill>
                <a:schemeClr val="lt2"/>
              </a:solidFill>
            </a:endParaRPr>
          </a:p>
        </p:txBody>
      </p:sp>
      <p:pic>
        <p:nvPicPr>
          <p:cNvPr id="12" name="Picture 11">
            <a:extLst>
              <a:ext uri="{FF2B5EF4-FFF2-40B4-BE49-F238E27FC236}">
                <a16:creationId xmlns:a16="http://schemas.microsoft.com/office/drawing/2014/main" id="{F8005E9B-6B8C-6F4A-94FC-D91307142717}"/>
              </a:ext>
            </a:extLst>
          </p:cNvPr>
          <p:cNvPicPr>
            <a:picLocks noChangeAspect="1"/>
          </p:cNvPicPr>
          <p:nvPr/>
        </p:nvPicPr>
        <p:blipFill>
          <a:blip r:embed="rId4"/>
          <a:stretch>
            <a:fillRect/>
          </a:stretch>
        </p:blipFill>
        <p:spPr>
          <a:xfrm>
            <a:off x="3513498" y="2391350"/>
            <a:ext cx="1868350" cy="805063"/>
          </a:xfrm>
          <a:prstGeom prst="rect">
            <a:avLst/>
          </a:prstGeom>
        </p:spPr>
      </p:pic>
      <p:pic>
        <p:nvPicPr>
          <p:cNvPr id="15" name="Picture 14">
            <a:extLst>
              <a:ext uri="{FF2B5EF4-FFF2-40B4-BE49-F238E27FC236}">
                <a16:creationId xmlns:a16="http://schemas.microsoft.com/office/drawing/2014/main" id="{BF9B1FDE-1BDF-C097-E9F0-EDBA34248569}"/>
              </a:ext>
            </a:extLst>
          </p:cNvPr>
          <p:cNvPicPr>
            <a:picLocks noChangeAspect="1"/>
          </p:cNvPicPr>
          <p:nvPr/>
        </p:nvPicPr>
        <p:blipFill>
          <a:blip r:embed="rId5"/>
          <a:stretch>
            <a:fillRect/>
          </a:stretch>
        </p:blipFill>
        <p:spPr>
          <a:xfrm>
            <a:off x="8068430" y="-247750"/>
            <a:ext cx="1430941" cy="10738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3" name="TextBox 2">
            <a:extLst>
              <a:ext uri="{FF2B5EF4-FFF2-40B4-BE49-F238E27FC236}">
                <a16:creationId xmlns:a16="http://schemas.microsoft.com/office/drawing/2014/main" id="{EE4E32AA-33F9-54A3-5114-FB048159D692}"/>
              </a:ext>
            </a:extLst>
          </p:cNvPr>
          <p:cNvSpPr txBox="1"/>
          <p:nvPr/>
        </p:nvSpPr>
        <p:spPr>
          <a:xfrm>
            <a:off x="720671" y="369210"/>
            <a:ext cx="4572000" cy="369332"/>
          </a:xfrm>
          <a:prstGeom prst="rect">
            <a:avLst/>
          </a:prstGeom>
          <a:noFill/>
        </p:spPr>
        <p:txBody>
          <a:bodyPr wrap="square">
            <a:spAutoFit/>
          </a:bodyPr>
          <a:lstStyle/>
          <a:p>
            <a:pPr>
              <a:lnSpc>
                <a:spcPct val="107000"/>
              </a:lnSpc>
              <a:spcAft>
                <a:spcPts val="800"/>
              </a:spcAft>
              <a:buSzPts val="3300"/>
            </a:pPr>
            <a:r>
              <a:rPr lang="en-US"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Quantico"/>
              </a:rPr>
              <a:t>Find median of volume for ABIO.</a:t>
            </a:r>
          </a:p>
        </p:txBody>
      </p:sp>
      <p:pic>
        <p:nvPicPr>
          <p:cNvPr id="4" name="Picture 3">
            <a:extLst>
              <a:ext uri="{FF2B5EF4-FFF2-40B4-BE49-F238E27FC236}">
                <a16:creationId xmlns:a16="http://schemas.microsoft.com/office/drawing/2014/main" id="{000D47A4-ED23-06DE-A00B-FC114FBB5DF3}"/>
              </a:ext>
            </a:extLst>
          </p:cNvPr>
          <p:cNvPicPr>
            <a:picLocks noChangeAspect="1"/>
          </p:cNvPicPr>
          <p:nvPr/>
        </p:nvPicPr>
        <p:blipFill>
          <a:blip r:embed="rId3"/>
          <a:stretch>
            <a:fillRect/>
          </a:stretch>
        </p:blipFill>
        <p:spPr>
          <a:xfrm>
            <a:off x="720671" y="886460"/>
            <a:ext cx="6790055" cy="1685290"/>
          </a:xfrm>
          <a:prstGeom prst="rect">
            <a:avLst/>
          </a:prstGeom>
        </p:spPr>
      </p:pic>
      <p:pic>
        <p:nvPicPr>
          <p:cNvPr id="5" name="Picture 4">
            <a:extLst>
              <a:ext uri="{FF2B5EF4-FFF2-40B4-BE49-F238E27FC236}">
                <a16:creationId xmlns:a16="http://schemas.microsoft.com/office/drawing/2014/main" id="{70BB248A-6FC5-CCD5-4836-BBE8B9C6BD06}"/>
              </a:ext>
            </a:extLst>
          </p:cNvPr>
          <p:cNvPicPr>
            <a:picLocks noChangeAspect="1"/>
          </p:cNvPicPr>
          <p:nvPr/>
        </p:nvPicPr>
        <p:blipFill>
          <a:blip r:embed="rId4"/>
          <a:stretch>
            <a:fillRect/>
          </a:stretch>
        </p:blipFill>
        <p:spPr>
          <a:xfrm>
            <a:off x="686698" y="2904334"/>
            <a:ext cx="6858000" cy="14116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21" name="Picture 20">
            <a:extLst>
              <a:ext uri="{FF2B5EF4-FFF2-40B4-BE49-F238E27FC236}">
                <a16:creationId xmlns:a16="http://schemas.microsoft.com/office/drawing/2014/main" id="{7233132B-0ACA-B2DF-B0BF-14CE73B7D625}"/>
              </a:ext>
            </a:extLst>
          </p:cNvPr>
          <p:cNvPicPr>
            <a:picLocks noChangeAspect="1"/>
          </p:cNvPicPr>
          <p:nvPr/>
        </p:nvPicPr>
        <p:blipFill>
          <a:blip r:embed="rId3"/>
          <a:stretch>
            <a:fillRect/>
          </a:stretch>
        </p:blipFill>
        <p:spPr>
          <a:xfrm>
            <a:off x="898961" y="146349"/>
            <a:ext cx="6840003" cy="847743"/>
          </a:xfrm>
          <a:prstGeom prst="rect">
            <a:avLst/>
          </a:prstGeom>
        </p:spPr>
      </p:pic>
      <p:sp>
        <p:nvSpPr>
          <p:cNvPr id="23" name="TextBox 22">
            <a:extLst>
              <a:ext uri="{FF2B5EF4-FFF2-40B4-BE49-F238E27FC236}">
                <a16:creationId xmlns:a16="http://schemas.microsoft.com/office/drawing/2014/main" id="{683507B4-84E8-298C-3725-776E762F1077}"/>
              </a:ext>
            </a:extLst>
          </p:cNvPr>
          <p:cNvSpPr txBox="1"/>
          <p:nvPr/>
        </p:nvSpPr>
        <p:spPr>
          <a:xfrm>
            <a:off x="780728" y="1364859"/>
            <a:ext cx="7534114" cy="3046988"/>
          </a:xfrm>
          <a:prstGeom prst="rect">
            <a:avLst/>
          </a:prstGeom>
          <a:noFill/>
        </p:spPr>
        <p:txBody>
          <a:bodyPr wrap="square">
            <a:spAutoFit/>
          </a:bodyPr>
          <a:lstStyle/>
          <a:p>
            <a:r>
              <a:rPr lang="en-US" sz="1600" b="1" dirty="0">
                <a:solidFill>
                  <a:srgbClr val="0070C0"/>
                </a:solidFill>
                <a:latin typeface="Gill Sans MT" panose="020B0502020104020203" pitchFamily="34" charset="0"/>
              </a:rPr>
              <a:t>PARTITIONING </a:t>
            </a:r>
          </a:p>
          <a:p>
            <a:pPr marL="0" indent="0">
              <a:buNone/>
            </a:pPr>
            <a:r>
              <a:rPr lang="en-US" sz="1600" b="0" i="0" dirty="0">
                <a:solidFill>
                  <a:schemeClr val="tx1"/>
                </a:solidFill>
                <a:effectLst/>
                <a:latin typeface="Gill Sans MT" panose="020B0502020104020203" pitchFamily="34" charset="0"/>
              </a:rPr>
              <a:t>Partitioning involves dividing data into logical partitions based on one or more columns. Each partition is stored as a separate directory or subdirectory in the Hive warehouse directory. Partitioning is useful when you have a large dataset and want to efficiently filter and query the data based on specific partition criteria.</a:t>
            </a:r>
          </a:p>
          <a:p>
            <a:pPr marL="0" indent="0">
              <a:buNone/>
            </a:pPr>
            <a:endParaRPr lang="en-US" sz="1600" dirty="0">
              <a:solidFill>
                <a:srgbClr val="D1D5DB"/>
              </a:solidFill>
              <a:latin typeface="Gill Sans MT" panose="020B0502020104020203" pitchFamily="34" charset="0"/>
            </a:endParaRPr>
          </a:p>
          <a:p>
            <a:pPr marL="0" indent="0">
              <a:buNone/>
            </a:pPr>
            <a:r>
              <a:rPr lang="en-US" sz="1600" b="1" dirty="0">
                <a:solidFill>
                  <a:srgbClr val="0070C0"/>
                </a:solidFill>
                <a:latin typeface="Gill Sans MT" panose="020B0502020104020203" pitchFamily="34" charset="0"/>
              </a:rPr>
              <a:t>BUCKETING</a:t>
            </a:r>
          </a:p>
          <a:p>
            <a:r>
              <a:rPr lang="en-US" sz="1600" b="0" i="0" dirty="0">
                <a:solidFill>
                  <a:schemeClr val="tx1"/>
                </a:solidFill>
                <a:effectLst/>
                <a:latin typeface="Gill Sans MT" panose="020B0502020104020203" pitchFamily="34" charset="0"/>
              </a:rPr>
              <a:t>Bucketing, also known as clustering, is a technique used to distribute data into a fixed number of buckets based on a column's hash value. It is useful when you want to evenly distribute the data across multiple files or reduce the data skew for better query performance. Unlike partitioning, which creates separate directories for each partition, bucketing groups data within the same partition into buckets.</a:t>
            </a:r>
            <a:endParaRPr lang="en-US" sz="1600" dirty="0">
              <a:solidFill>
                <a:schemeClr val="tx1"/>
              </a:solidFill>
              <a:latin typeface="Gill Sans MT" panose="020B05020201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1603834" y="49983"/>
            <a:ext cx="7704000" cy="572700"/>
          </a:xfrm>
          <a:prstGeom prst="rect">
            <a:avLst/>
          </a:prstGeom>
        </p:spPr>
        <p:txBody>
          <a:bodyPr spcFirstLastPara="1" wrap="square" lIns="91425" tIns="91425" rIns="91425" bIns="91425" anchor="t" anchorCtr="0">
            <a:noAutofit/>
          </a:bodyPr>
          <a:lstStyle/>
          <a:p>
            <a:pPr lvl="0">
              <a:lnSpc>
                <a:spcPct val="107000"/>
              </a:lnSpc>
              <a:spcAft>
                <a:spcPts val="800"/>
              </a:spcAft>
              <a:buClr>
                <a:srgbClr val="000000"/>
              </a:buClr>
              <a:buSzPts val="3300"/>
            </a:pPr>
            <a:r>
              <a:rPr lang="en" sz="24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Implementation of Optimization Techniques</a:t>
            </a:r>
            <a:endParaRPr sz="24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57" name="Google Shape;457;p35"/>
          <p:cNvSpPr/>
          <p:nvPr/>
        </p:nvSpPr>
        <p:spPr>
          <a:xfrm rot="5400000">
            <a:off x="2382900" y="2576673"/>
            <a:ext cx="183925" cy="4949725"/>
          </a:xfrm>
          <a:custGeom>
            <a:avLst/>
            <a:gdLst/>
            <a:ahLst/>
            <a:cxnLst/>
            <a:rect l="l" t="t" r="r" b="b"/>
            <a:pathLst>
              <a:path w="25554" h="110411" extrusionOk="0">
                <a:moveTo>
                  <a:pt x="1" y="0"/>
                </a:moveTo>
                <a:lnTo>
                  <a:pt x="1" y="110410"/>
                </a:lnTo>
                <a:lnTo>
                  <a:pt x="25554" y="110410"/>
                </a:lnTo>
                <a:lnTo>
                  <a:pt x="25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TextBox 26">
            <a:extLst>
              <a:ext uri="{FF2B5EF4-FFF2-40B4-BE49-F238E27FC236}">
                <a16:creationId xmlns:a16="http://schemas.microsoft.com/office/drawing/2014/main" id="{EB88A3A3-B0E3-582F-284C-6DC4D031C179}"/>
              </a:ext>
            </a:extLst>
          </p:cNvPr>
          <p:cNvSpPr txBox="1"/>
          <p:nvPr/>
        </p:nvSpPr>
        <p:spPr>
          <a:xfrm>
            <a:off x="-1" y="947983"/>
            <a:ext cx="8934773" cy="923330"/>
          </a:xfrm>
          <a:prstGeom prst="rect">
            <a:avLst/>
          </a:prstGeom>
          <a:noFill/>
        </p:spPr>
        <p:txBody>
          <a:bodyPr wrap="square">
            <a:spAutoFit/>
          </a:bodyPr>
          <a:lstStyle/>
          <a:p>
            <a:pPr marL="457200"/>
            <a:r>
              <a:rPr lang="en-US" sz="1800" dirty="0">
                <a:solidFill>
                  <a:schemeClr val="tx1"/>
                </a:solidFill>
                <a:latin typeface="Gill Sans MT" panose="020B0502020104020203" pitchFamily="34" charset="0"/>
              </a:rPr>
              <a:t>I am creating partitioning as well as buckets on the table to improve optimization, I have created partition on column named </a:t>
            </a:r>
            <a:r>
              <a:rPr lang="en-US" sz="1800" dirty="0" err="1">
                <a:solidFill>
                  <a:schemeClr val="tx1"/>
                </a:solidFill>
                <a:latin typeface="Gill Sans MT" panose="020B0502020104020203" pitchFamily="34" charset="0"/>
              </a:rPr>
              <a:t>stock_name</a:t>
            </a:r>
            <a:r>
              <a:rPr lang="en-US" sz="1800" dirty="0">
                <a:solidFill>
                  <a:schemeClr val="tx1"/>
                </a:solidFill>
                <a:latin typeface="Gill Sans MT" panose="020B0502020104020203" pitchFamily="34" charset="0"/>
              </a:rPr>
              <a:t> and made a bucket on the date column with 4 buckets.</a:t>
            </a:r>
          </a:p>
        </p:txBody>
      </p:sp>
      <p:pic>
        <p:nvPicPr>
          <p:cNvPr id="28" name="Picture 27">
            <a:extLst>
              <a:ext uri="{FF2B5EF4-FFF2-40B4-BE49-F238E27FC236}">
                <a16:creationId xmlns:a16="http://schemas.microsoft.com/office/drawing/2014/main" id="{FD65F22F-C935-DD1F-A25F-0A704700349D}"/>
              </a:ext>
            </a:extLst>
          </p:cNvPr>
          <p:cNvPicPr>
            <a:picLocks noChangeAspect="1"/>
          </p:cNvPicPr>
          <p:nvPr/>
        </p:nvPicPr>
        <p:blipFill>
          <a:blip r:embed="rId3"/>
          <a:stretch>
            <a:fillRect/>
          </a:stretch>
        </p:blipFill>
        <p:spPr>
          <a:xfrm>
            <a:off x="458026" y="2016547"/>
            <a:ext cx="6409026" cy="2019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13" name="Subtitle 12">
            <a:extLst>
              <a:ext uri="{FF2B5EF4-FFF2-40B4-BE49-F238E27FC236}">
                <a16:creationId xmlns:a16="http://schemas.microsoft.com/office/drawing/2014/main" id="{6995590A-50E5-32C5-E912-B0AFA8B63C48}"/>
              </a:ext>
            </a:extLst>
          </p:cNvPr>
          <p:cNvSpPr>
            <a:spLocks noGrp="1"/>
          </p:cNvSpPr>
          <p:nvPr>
            <p:ph type="subTitle" idx="4294967295"/>
          </p:nvPr>
        </p:nvSpPr>
        <p:spPr>
          <a:xfrm>
            <a:off x="1732825" y="794939"/>
            <a:ext cx="5379175" cy="794113"/>
          </a:xfrm>
        </p:spPr>
        <p:txBody>
          <a:bodyPr/>
          <a:lstStyle/>
          <a:p>
            <a:pPr marL="0" indent="0">
              <a:lnSpc>
                <a:spcPct val="107000"/>
              </a:lnSpc>
              <a:spcAft>
                <a:spcPts val="800"/>
              </a:spcAft>
              <a:buClr>
                <a:srgbClr val="000000"/>
              </a:buClr>
              <a:buSzPts val="3300"/>
              <a:buNone/>
            </a:pPr>
            <a:r>
              <a:rPr lang="en-US"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Quantico"/>
              </a:rPr>
              <a:t>Activating the partitioning and bucketing in hive as its not activated by default using commands:</a:t>
            </a:r>
          </a:p>
          <a:p>
            <a:endParaRPr lang="en-US" dirty="0">
              <a:latin typeface="Gill Sans MT" panose="020B0502020104020203" pitchFamily="34" charset="0"/>
            </a:endParaRPr>
          </a:p>
        </p:txBody>
      </p:sp>
      <p:pic>
        <p:nvPicPr>
          <p:cNvPr id="14" name="Picture 13">
            <a:extLst>
              <a:ext uri="{FF2B5EF4-FFF2-40B4-BE49-F238E27FC236}">
                <a16:creationId xmlns:a16="http://schemas.microsoft.com/office/drawing/2014/main" id="{B243FAF8-B79C-29AD-937B-2BD0ED88513C}"/>
              </a:ext>
            </a:extLst>
          </p:cNvPr>
          <p:cNvPicPr>
            <a:picLocks noChangeAspect="1"/>
          </p:cNvPicPr>
          <p:nvPr/>
        </p:nvPicPr>
        <p:blipFill>
          <a:blip r:embed="rId3"/>
          <a:stretch>
            <a:fillRect/>
          </a:stretch>
        </p:blipFill>
        <p:spPr>
          <a:xfrm>
            <a:off x="1732825" y="1634925"/>
            <a:ext cx="5441456" cy="936825"/>
          </a:xfrm>
          <a:prstGeom prst="rect">
            <a:avLst/>
          </a:prstGeom>
        </p:spPr>
      </p:pic>
      <p:sp>
        <p:nvSpPr>
          <p:cNvPr id="16" name="TextBox 15">
            <a:extLst>
              <a:ext uri="{FF2B5EF4-FFF2-40B4-BE49-F238E27FC236}">
                <a16:creationId xmlns:a16="http://schemas.microsoft.com/office/drawing/2014/main" id="{1FAA819B-61A9-9559-8E66-0A22339EF327}"/>
              </a:ext>
            </a:extLst>
          </p:cNvPr>
          <p:cNvSpPr txBox="1"/>
          <p:nvPr/>
        </p:nvSpPr>
        <p:spPr>
          <a:xfrm>
            <a:off x="648091" y="2997991"/>
            <a:ext cx="8317197" cy="366895"/>
          </a:xfrm>
          <a:prstGeom prst="rect">
            <a:avLst/>
          </a:prstGeom>
          <a:noFill/>
        </p:spPr>
        <p:txBody>
          <a:bodyPr wrap="square">
            <a:spAutoFit/>
          </a:bodyPr>
          <a:lstStyle/>
          <a:p>
            <a:pPr>
              <a:lnSpc>
                <a:spcPct val="107000"/>
              </a:lnSpc>
              <a:spcAft>
                <a:spcPts val="800"/>
              </a:spcAft>
              <a:buSzPts val="3300"/>
            </a:pPr>
            <a:r>
              <a:rPr lang="en-US"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Quantico"/>
              </a:rPr>
              <a:t>Inserting data into the newly created partitioned table named </a:t>
            </a:r>
            <a:r>
              <a:rPr lang="en-US" sz="1800" kern="100" dirty="0" err="1">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Quantico"/>
              </a:rPr>
              <a:t>stocksoptm</a:t>
            </a:r>
            <a:r>
              <a:rPr lang="en-US"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Quantico"/>
              </a:rPr>
              <a:t>.</a:t>
            </a:r>
          </a:p>
        </p:txBody>
      </p:sp>
      <p:pic>
        <p:nvPicPr>
          <p:cNvPr id="17" name="Picture 16">
            <a:extLst>
              <a:ext uri="{FF2B5EF4-FFF2-40B4-BE49-F238E27FC236}">
                <a16:creationId xmlns:a16="http://schemas.microsoft.com/office/drawing/2014/main" id="{28A8E4F9-25CA-4B3C-CF64-57EF82C5A31D}"/>
              </a:ext>
            </a:extLst>
          </p:cNvPr>
          <p:cNvPicPr>
            <a:picLocks noChangeAspect="1"/>
          </p:cNvPicPr>
          <p:nvPr/>
        </p:nvPicPr>
        <p:blipFill>
          <a:blip r:embed="rId4"/>
          <a:stretch>
            <a:fillRect/>
          </a:stretch>
        </p:blipFill>
        <p:spPr>
          <a:xfrm>
            <a:off x="648091" y="3563194"/>
            <a:ext cx="8201441" cy="388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4923D08A-7C4F-5BBA-ABD9-5C4F4DDC20B8}"/>
              </a:ext>
            </a:extLst>
          </p:cNvPr>
          <p:cNvSpPr txBox="1"/>
          <p:nvPr/>
        </p:nvSpPr>
        <p:spPr>
          <a:xfrm>
            <a:off x="309966" y="966521"/>
            <a:ext cx="8392332" cy="4068806"/>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 1:  print out first 5 columns ?</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scenario2:There are too many decimal places for mean and </a:t>
            </a:r>
            <a:r>
              <a:rPr kumimoji="0" lang="en-US"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Calibri" panose="020F0502020204030204" pitchFamily="34" charset="0"/>
              </a:rPr>
              <a:t>stddev</a:t>
            </a: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 in the describe() </a:t>
            </a:r>
            <a:r>
              <a:rPr kumimoji="0" lang="en-US"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Calibri" panose="020F0502020204030204" pitchFamily="34" charset="0"/>
              </a:rPr>
              <a:t>dataframe</a:t>
            </a: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 Format the numbers to just show up to two decimal places. Pay careful attention to the datatypes that .describe() returns, we didn't cover how to do this exact formatting, but we covered something very similar. Check this link for a hint.</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scenario3: Create a new </a:t>
            </a:r>
            <a:r>
              <a:rPr kumimoji="0" lang="en-US" b="0" i="0" u="none" strike="noStrike" kern="1200" cap="none" spc="0" normalizeH="0" baseline="0" noProof="0" dirty="0" err="1">
                <a:ln>
                  <a:noFill/>
                </a:ln>
                <a:solidFill>
                  <a:schemeClr val="tx1"/>
                </a:solidFill>
                <a:effectLst/>
                <a:uLnTx/>
                <a:uFillTx/>
                <a:latin typeface="Gill Sans MT" panose="020B0502020104020203" pitchFamily="34" charset="0"/>
                <a:ea typeface="+mn-ea"/>
                <a:cs typeface="Calibri" panose="020F0502020204030204" pitchFamily="34" charset="0"/>
              </a:rPr>
              <a:t>dataframe</a:t>
            </a: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 with a column called HV Ratio that is the ratio of the High Price versus volume of stock traded for a day? </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scenario4: What day had the Peak High in Price?</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scenario5:  What is the mean of the Close column?</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scenario6: What is the max and min of the Volume column?</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scenario7: How many days was the Close lower than 60 dollars?</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Scenario8:What percentage of the time was the High greater than 80 dollars ?In other words,  (Number of Days High&gt;80)/(Total Days in the dataset)</a:t>
            </a:r>
          </a:p>
          <a:p>
            <a:pPr marL="306000" marR="0" lvl="0" indent="-3060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chemeClr val="tx1"/>
                </a:solidFill>
                <a:effectLst/>
                <a:uLnTx/>
                <a:uFillTx/>
                <a:latin typeface="Gill Sans MT" panose="020B0502020104020203" pitchFamily="34" charset="0"/>
                <a:ea typeface="+mn-ea"/>
                <a:cs typeface="Calibri" panose="020F0502020204030204" pitchFamily="34" charset="0"/>
              </a:rPr>
              <a:t>Scenario9:What is the max High per year?</a:t>
            </a:r>
          </a:p>
        </p:txBody>
      </p:sp>
      <p:pic>
        <p:nvPicPr>
          <p:cNvPr id="9" name="Picture 8">
            <a:extLst>
              <a:ext uri="{FF2B5EF4-FFF2-40B4-BE49-F238E27FC236}">
                <a16:creationId xmlns:a16="http://schemas.microsoft.com/office/drawing/2014/main" id="{025424A8-E17D-9E3B-5ED7-B5E53F572182}"/>
              </a:ext>
            </a:extLst>
          </p:cNvPr>
          <p:cNvPicPr>
            <a:picLocks noChangeAspect="1"/>
          </p:cNvPicPr>
          <p:nvPr/>
        </p:nvPicPr>
        <p:blipFill>
          <a:blip r:embed="rId3"/>
          <a:stretch>
            <a:fillRect/>
          </a:stretch>
        </p:blipFill>
        <p:spPr>
          <a:xfrm>
            <a:off x="603757" y="108173"/>
            <a:ext cx="5742800" cy="6867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2" name="Picture 1">
            <a:extLst>
              <a:ext uri="{FF2B5EF4-FFF2-40B4-BE49-F238E27FC236}">
                <a16:creationId xmlns:a16="http://schemas.microsoft.com/office/drawing/2014/main" id="{F6F20043-A8E1-3C79-DCDC-EB07F56EDC00}"/>
              </a:ext>
            </a:extLst>
          </p:cNvPr>
          <p:cNvPicPr>
            <a:picLocks noChangeAspect="1"/>
          </p:cNvPicPr>
          <p:nvPr/>
        </p:nvPicPr>
        <p:blipFill>
          <a:blip r:embed="rId3"/>
          <a:stretch>
            <a:fillRect/>
          </a:stretch>
        </p:blipFill>
        <p:spPr>
          <a:xfrm>
            <a:off x="302217" y="0"/>
            <a:ext cx="8903776" cy="5143500"/>
          </a:xfrm>
          <a:prstGeom prst="rect">
            <a:avLst/>
          </a:prstGeom>
        </p:spPr>
      </p:pic>
      <p:pic>
        <p:nvPicPr>
          <p:cNvPr id="4" name="Picture 3">
            <a:extLst>
              <a:ext uri="{FF2B5EF4-FFF2-40B4-BE49-F238E27FC236}">
                <a16:creationId xmlns:a16="http://schemas.microsoft.com/office/drawing/2014/main" id="{E5355184-9A22-D2DF-FE9E-DE00C3025E38}"/>
              </a:ext>
            </a:extLst>
          </p:cNvPr>
          <p:cNvPicPr>
            <a:picLocks noChangeAspect="1"/>
          </p:cNvPicPr>
          <p:nvPr/>
        </p:nvPicPr>
        <p:blipFill>
          <a:blip r:embed="rId4"/>
          <a:stretch>
            <a:fillRect/>
          </a:stretch>
        </p:blipFill>
        <p:spPr>
          <a:xfrm>
            <a:off x="8138104" y="-197960"/>
            <a:ext cx="1407358" cy="10561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7B61A-7BD1-39A3-BC4C-50E8B4AAB69B}"/>
              </a:ext>
            </a:extLst>
          </p:cNvPr>
          <p:cNvPicPr>
            <a:picLocks noChangeAspect="1"/>
          </p:cNvPicPr>
          <p:nvPr/>
        </p:nvPicPr>
        <p:blipFill>
          <a:blip r:embed="rId2"/>
          <a:stretch>
            <a:fillRect/>
          </a:stretch>
        </p:blipFill>
        <p:spPr>
          <a:xfrm>
            <a:off x="-101600" y="613588"/>
            <a:ext cx="9347200" cy="4094865"/>
          </a:xfrm>
          <a:prstGeom prst="rect">
            <a:avLst/>
          </a:prstGeom>
        </p:spPr>
      </p:pic>
    </p:spTree>
    <p:extLst>
      <p:ext uri="{BB962C8B-B14F-4D97-AF65-F5344CB8AC3E}">
        <p14:creationId xmlns:p14="http://schemas.microsoft.com/office/powerpoint/2010/main" val="235077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E06A-91CA-ADB9-A03B-5F33FFCF00EF}"/>
              </a:ext>
            </a:extLst>
          </p:cNvPr>
          <p:cNvPicPr>
            <a:picLocks noChangeAspect="1"/>
          </p:cNvPicPr>
          <p:nvPr/>
        </p:nvPicPr>
        <p:blipFill>
          <a:blip r:embed="rId2"/>
          <a:stretch>
            <a:fillRect/>
          </a:stretch>
        </p:blipFill>
        <p:spPr>
          <a:xfrm>
            <a:off x="211666" y="565344"/>
            <a:ext cx="8720667" cy="4012811"/>
          </a:xfrm>
          <a:prstGeom prst="rect">
            <a:avLst/>
          </a:prstGeom>
        </p:spPr>
      </p:pic>
    </p:spTree>
    <p:extLst>
      <p:ext uri="{BB962C8B-B14F-4D97-AF65-F5344CB8AC3E}">
        <p14:creationId xmlns:p14="http://schemas.microsoft.com/office/powerpoint/2010/main" val="3530113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7EAFE-E5DC-154D-B068-A086D869506B}"/>
              </a:ext>
            </a:extLst>
          </p:cNvPr>
          <p:cNvPicPr>
            <a:picLocks noChangeAspect="1"/>
          </p:cNvPicPr>
          <p:nvPr/>
        </p:nvPicPr>
        <p:blipFill>
          <a:blip r:embed="rId2"/>
          <a:stretch>
            <a:fillRect/>
          </a:stretch>
        </p:blipFill>
        <p:spPr>
          <a:xfrm>
            <a:off x="0" y="0"/>
            <a:ext cx="7469848" cy="5143500"/>
          </a:xfrm>
          <a:prstGeom prst="rect">
            <a:avLst/>
          </a:prstGeom>
        </p:spPr>
      </p:pic>
    </p:spTree>
    <p:extLst>
      <p:ext uri="{BB962C8B-B14F-4D97-AF65-F5344CB8AC3E}">
        <p14:creationId xmlns:p14="http://schemas.microsoft.com/office/powerpoint/2010/main" val="426111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5D38B-449E-9466-56AD-CD92A8576C14}"/>
              </a:ext>
            </a:extLst>
          </p:cNvPr>
          <p:cNvPicPr>
            <a:picLocks noChangeAspect="1"/>
          </p:cNvPicPr>
          <p:nvPr/>
        </p:nvPicPr>
        <p:blipFill>
          <a:blip r:embed="rId2"/>
          <a:stretch>
            <a:fillRect/>
          </a:stretch>
        </p:blipFill>
        <p:spPr>
          <a:xfrm>
            <a:off x="-92989" y="77492"/>
            <a:ext cx="8604623" cy="4859340"/>
          </a:xfrm>
          <a:prstGeom prst="rect">
            <a:avLst/>
          </a:prstGeom>
        </p:spPr>
      </p:pic>
    </p:spTree>
    <p:extLst>
      <p:ext uri="{BB962C8B-B14F-4D97-AF65-F5344CB8AC3E}">
        <p14:creationId xmlns:p14="http://schemas.microsoft.com/office/powerpoint/2010/main" val="76086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Nirmala UI Semilight" panose="020B0402040204020203" pitchFamily="34" charset="0"/>
                <a:ea typeface="Nirmala UI Semilight" panose="020B0402040204020203" pitchFamily="34" charset="0"/>
                <a:cs typeface="Nirmala UI Semilight" panose="020B0402040204020203" pitchFamily="34" charset="0"/>
              </a:rPr>
              <a:t>CONTENTS:</a:t>
            </a:r>
            <a:endParaRPr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1" name="TextBox 10">
            <a:extLst>
              <a:ext uri="{FF2B5EF4-FFF2-40B4-BE49-F238E27FC236}">
                <a16:creationId xmlns:a16="http://schemas.microsoft.com/office/drawing/2014/main" id="{C46B8BF3-11D9-49EC-E316-44202C15E3B8}"/>
              </a:ext>
            </a:extLst>
          </p:cNvPr>
          <p:cNvSpPr txBox="1"/>
          <p:nvPr/>
        </p:nvSpPr>
        <p:spPr>
          <a:xfrm>
            <a:off x="720000" y="1159055"/>
            <a:ext cx="5556814" cy="2416046"/>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rPr>
              <a:t>Pipe Line Overview for the Current Project</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rPr>
              <a:t>Hive Scenarios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rPr>
              <a:t>Optimization Techniques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rPr>
              <a:t>Walmart Stock Scenarios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lang="en-US" sz="1800" kern="1200" dirty="0">
                <a:solidFill>
                  <a:schemeClr val="tx1"/>
                </a:solidFill>
                <a:latin typeface="Gill Sans MT" panose="020B0502020104020203"/>
                <a:ea typeface="+mn-ea"/>
                <a:cs typeface="+mn-cs"/>
              </a:rPr>
              <a:t>Challenges Faced</a:t>
            </a:r>
            <a:endPar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AutoNum type="arabicPeriod"/>
              <a:tabLst/>
              <a:defRPr/>
            </a:pPr>
            <a:r>
              <a:rPr kumimoji="0" lang="en-US" sz="1800" b="0" i="0" u="none" strike="noStrike" kern="1200" cap="none" spc="0" normalizeH="0" baseline="0" noProof="0" dirty="0">
                <a:ln>
                  <a:noFill/>
                </a:ln>
                <a:solidFill>
                  <a:schemeClr val="tx1"/>
                </a:solidFill>
                <a:effectLst/>
                <a:uLnTx/>
                <a:uFillTx/>
                <a:latin typeface="Gill Sans MT" panose="020B0502020104020203"/>
                <a:ea typeface="+mn-ea"/>
                <a:cs typeface="+mn-cs"/>
              </a:rPr>
              <a:t>Insights from Stock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35ECFF-DF49-8B22-EC17-6607825A216A}"/>
              </a:ext>
            </a:extLst>
          </p:cNvPr>
          <p:cNvPicPr>
            <a:picLocks noChangeAspect="1"/>
          </p:cNvPicPr>
          <p:nvPr/>
        </p:nvPicPr>
        <p:blipFill>
          <a:blip r:embed="rId2"/>
          <a:stretch>
            <a:fillRect/>
          </a:stretch>
        </p:blipFill>
        <p:spPr>
          <a:xfrm>
            <a:off x="0" y="0"/>
            <a:ext cx="6930475" cy="5143499"/>
          </a:xfrm>
          <a:prstGeom prst="rect">
            <a:avLst/>
          </a:prstGeom>
        </p:spPr>
      </p:pic>
    </p:spTree>
    <p:extLst>
      <p:ext uri="{BB962C8B-B14F-4D97-AF65-F5344CB8AC3E}">
        <p14:creationId xmlns:p14="http://schemas.microsoft.com/office/powerpoint/2010/main" val="133770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09A858-FB2F-893D-D24A-6638A69C3D98}"/>
              </a:ext>
            </a:extLst>
          </p:cNvPr>
          <p:cNvPicPr>
            <a:picLocks noChangeAspect="1"/>
          </p:cNvPicPr>
          <p:nvPr/>
        </p:nvPicPr>
        <p:blipFill>
          <a:blip r:embed="rId2"/>
          <a:stretch>
            <a:fillRect/>
          </a:stretch>
        </p:blipFill>
        <p:spPr>
          <a:xfrm>
            <a:off x="0" y="0"/>
            <a:ext cx="9141359" cy="4580467"/>
          </a:xfrm>
          <a:prstGeom prst="rect">
            <a:avLst/>
          </a:prstGeom>
        </p:spPr>
      </p:pic>
      <p:pic>
        <p:nvPicPr>
          <p:cNvPr id="2" name="Picture 1">
            <a:extLst>
              <a:ext uri="{FF2B5EF4-FFF2-40B4-BE49-F238E27FC236}">
                <a16:creationId xmlns:a16="http://schemas.microsoft.com/office/drawing/2014/main" id="{BCC78299-3D1C-BF02-5063-6E6ACF702448}"/>
              </a:ext>
            </a:extLst>
          </p:cNvPr>
          <p:cNvPicPr>
            <a:picLocks noChangeAspect="1"/>
          </p:cNvPicPr>
          <p:nvPr/>
        </p:nvPicPr>
        <p:blipFill>
          <a:blip r:embed="rId3"/>
          <a:stretch>
            <a:fillRect/>
          </a:stretch>
        </p:blipFill>
        <p:spPr>
          <a:xfrm>
            <a:off x="8170594" y="-190212"/>
            <a:ext cx="1213630" cy="910749"/>
          </a:xfrm>
          <a:prstGeom prst="rect">
            <a:avLst/>
          </a:prstGeom>
        </p:spPr>
      </p:pic>
    </p:spTree>
    <p:extLst>
      <p:ext uri="{BB962C8B-B14F-4D97-AF65-F5344CB8AC3E}">
        <p14:creationId xmlns:p14="http://schemas.microsoft.com/office/powerpoint/2010/main" val="44787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44;p35">
            <a:extLst>
              <a:ext uri="{FF2B5EF4-FFF2-40B4-BE49-F238E27FC236}">
                <a16:creationId xmlns:a16="http://schemas.microsoft.com/office/drawing/2014/main" id="{0286B4AE-316C-6290-C7B8-1248F872992A}"/>
              </a:ext>
            </a:extLst>
          </p:cNvPr>
          <p:cNvSpPr txBox="1">
            <a:spLocks/>
          </p:cNvSpPr>
          <p:nvPr/>
        </p:nvSpPr>
        <p:spPr>
          <a:xfrm>
            <a:off x="3069899" y="0"/>
            <a:ext cx="5221694" cy="7671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SPARK STREAMING </a:t>
            </a:r>
          </a:p>
        </p:txBody>
      </p:sp>
      <p:sp>
        <p:nvSpPr>
          <p:cNvPr id="5" name="Google Shape;444;p35">
            <a:extLst>
              <a:ext uri="{FF2B5EF4-FFF2-40B4-BE49-F238E27FC236}">
                <a16:creationId xmlns:a16="http://schemas.microsoft.com/office/drawing/2014/main" id="{E3A98718-0412-D5A1-CBDC-73599F2EB481}"/>
              </a:ext>
            </a:extLst>
          </p:cNvPr>
          <p:cNvSpPr txBox="1">
            <a:spLocks/>
          </p:cNvSpPr>
          <p:nvPr/>
        </p:nvSpPr>
        <p:spPr>
          <a:xfrm>
            <a:off x="272455" y="480816"/>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6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6" name="Google Shape;444;p35">
            <a:extLst>
              <a:ext uri="{FF2B5EF4-FFF2-40B4-BE49-F238E27FC236}">
                <a16:creationId xmlns:a16="http://schemas.microsoft.com/office/drawing/2014/main" id="{0EB7C05F-519F-BD71-D195-153DDADF5491}"/>
              </a:ext>
            </a:extLst>
          </p:cNvPr>
          <p:cNvSpPr txBox="1">
            <a:spLocks/>
          </p:cNvSpPr>
          <p:nvPr/>
        </p:nvSpPr>
        <p:spPr>
          <a:xfrm>
            <a:off x="163966" y="623991"/>
            <a:ext cx="8825051" cy="6239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latin typeface="Gill Sans MT" panose="020B0502020104020203" pitchFamily="34" charset="0"/>
                <a:ea typeface="Nirmala UI Semilight" panose="020B0402040204020203" pitchFamily="34" charset="0"/>
                <a:cs typeface="Nirmala UI Semilight" panose="020B0402040204020203" pitchFamily="34" charset="0"/>
              </a:rPr>
              <a:t>Compare the current stock prices with the max price of the stock and return a Boolean value</a:t>
            </a:r>
          </a:p>
        </p:txBody>
      </p:sp>
      <p:pic>
        <p:nvPicPr>
          <p:cNvPr id="8" name="Picture 7">
            <a:extLst>
              <a:ext uri="{FF2B5EF4-FFF2-40B4-BE49-F238E27FC236}">
                <a16:creationId xmlns:a16="http://schemas.microsoft.com/office/drawing/2014/main" id="{BAAEE6D4-82BC-E11C-834D-E87B98AC51D6}"/>
              </a:ext>
            </a:extLst>
          </p:cNvPr>
          <p:cNvPicPr>
            <a:picLocks noChangeAspect="1"/>
          </p:cNvPicPr>
          <p:nvPr/>
        </p:nvPicPr>
        <p:blipFill>
          <a:blip r:embed="rId2"/>
          <a:stretch>
            <a:fillRect/>
          </a:stretch>
        </p:blipFill>
        <p:spPr>
          <a:xfrm>
            <a:off x="272454" y="1391157"/>
            <a:ext cx="8825051" cy="3739961"/>
          </a:xfrm>
          <a:prstGeom prst="rect">
            <a:avLst/>
          </a:prstGeom>
        </p:spPr>
      </p:pic>
      <p:pic>
        <p:nvPicPr>
          <p:cNvPr id="10" name="Picture 9">
            <a:extLst>
              <a:ext uri="{FF2B5EF4-FFF2-40B4-BE49-F238E27FC236}">
                <a16:creationId xmlns:a16="http://schemas.microsoft.com/office/drawing/2014/main" id="{5E6FBA53-9939-1ABE-A02E-1C6D135EA436}"/>
              </a:ext>
            </a:extLst>
          </p:cNvPr>
          <p:cNvPicPr>
            <a:picLocks noChangeAspect="1"/>
          </p:cNvPicPr>
          <p:nvPr/>
        </p:nvPicPr>
        <p:blipFill>
          <a:blip r:embed="rId3"/>
          <a:stretch>
            <a:fillRect/>
          </a:stretch>
        </p:blipFill>
        <p:spPr>
          <a:xfrm>
            <a:off x="5290088" y="1534332"/>
            <a:ext cx="3738100" cy="1565329"/>
          </a:xfrm>
          <a:prstGeom prst="rect">
            <a:avLst/>
          </a:prstGeom>
        </p:spPr>
      </p:pic>
    </p:spTree>
    <p:extLst>
      <p:ext uri="{BB962C8B-B14F-4D97-AF65-F5344CB8AC3E}">
        <p14:creationId xmlns:p14="http://schemas.microsoft.com/office/powerpoint/2010/main" val="261380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59CD47-0F32-3B6C-E7C8-F33A08F73AF4}"/>
              </a:ext>
            </a:extLst>
          </p:cNvPr>
          <p:cNvSpPr txBox="1"/>
          <p:nvPr/>
        </p:nvSpPr>
        <p:spPr>
          <a:xfrm>
            <a:off x="166846" y="1402582"/>
            <a:ext cx="8810307" cy="3046988"/>
          </a:xfrm>
          <a:prstGeom prst="rect">
            <a:avLst/>
          </a:prstGeom>
          <a:noFill/>
        </p:spPr>
        <p:txBody>
          <a:bodyPr wrap="square">
            <a:spAutoFit/>
          </a:bodyPr>
          <a:lstStyle/>
          <a:p>
            <a:pPr algn="l"/>
            <a:r>
              <a:rPr lang="en-US" sz="1600" b="0" i="0" dirty="0">
                <a:solidFill>
                  <a:srgbClr val="0070C0"/>
                </a:solidFill>
                <a:effectLst/>
                <a:latin typeface="Gill Sans MT" panose="020B0502020104020203" pitchFamily="34" charset="0"/>
              </a:rPr>
              <a:t>Partition Inefficiency: </a:t>
            </a:r>
            <a:r>
              <a:rPr lang="en-US" sz="1600" b="0" i="0" dirty="0">
                <a:solidFill>
                  <a:schemeClr val="tx1"/>
                </a:solidFill>
                <a:effectLst/>
                <a:latin typeface="Gill Sans MT" panose="020B0502020104020203" pitchFamily="34" charset="0"/>
              </a:rPr>
              <a:t>Inefficient partitioning in Hive impacted query performance and data retrieval due to factors like improper partition key selection or unoptimized partitioning strategies.</a:t>
            </a:r>
          </a:p>
          <a:p>
            <a:pPr algn="l"/>
            <a:endParaRPr lang="en-US" sz="1600" b="0" i="0" dirty="0">
              <a:solidFill>
                <a:schemeClr val="tx1"/>
              </a:solidFill>
              <a:effectLst/>
              <a:latin typeface="Gill Sans MT" panose="020B0502020104020203" pitchFamily="34" charset="0"/>
            </a:endParaRPr>
          </a:p>
          <a:p>
            <a:pPr algn="l"/>
            <a:r>
              <a:rPr lang="en-US" sz="1600" b="0" i="0" dirty="0">
                <a:solidFill>
                  <a:srgbClr val="0070C0"/>
                </a:solidFill>
                <a:effectLst/>
                <a:latin typeface="Gill Sans MT" panose="020B0502020104020203" pitchFamily="34" charset="0"/>
              </a:rPr>
              <a:t>Deciding the Partition: </a:t>
            </a:r>
            <a:r>
              <a:rPr lang="en-US" sz="1600" b="0" i="0" dirty="0">
                <a:solidFill>
                  <a:schemeClr val="tx1"/>
                </a:solidFill>
                <a:effectLst/>
                <a:latin typeface="Gill Sans MT" panose="020B0502020104020203" pitchFamily="34" charset="0"/>
              </a:rPr>
              <a:t>Selecting the right columns for partitioning was challenging,</a:t>
            </a:r>
          </a:p>
          <a:p>
            <a:pPr algn="l"/>
            <a:r>
              <a:rPr lang="en-US" sz="1600" b="0" i="0" dirty="0">
                <a:solidFill>
                  <a:schemeClr val="tx1"/>
                </a:solidFill>
                <a:effectLst/>
                <a:latin typeface="Gill Sans MT" panose="020B0502020104020203" pitchFamily="34" charset="0"/>
              </a:rPr>
              <a:t>requiring careful consideration of data characteristics, query patterns, and specific use cases.</a:t>
            </a:r>
          </a:p>
          <a:p>
            <a:pPr algn="l"/>
            <a:endParaRPr lang="en-US" sz="1600" b="0" i="0" dirty="0">
              <a:solidFill>
                <a:schemeClr val="tx1"/>
              </a:solidFill>
              <a:effectLst/>
              <a:latin typeface="Gill Sans MT" panose="020B0502020104020203" pitchFamily="34" charset="0"/>
            </a:endParaRPr>
          </a:p>
          <a:p>
            <a:pPr algn="l"/>
            <a:r>
              <a:rPr lang="en-US" sz="1600" b="0" i="0" dirty="0">
                <a:solidFill>
                  <a:srgbClr val="0070C0"/>
                </a:solidFill>
                <a:effectLst/>
                <a:latin typeface="Gill Sans MT" panose="020B0502020104020203" pitchFamily="34" charset="0"/>
              </a:rPr>
              <a:t>Exporting Table from MySQL to Hive: </a:t>
            </a:r>
            <a:r>
              <a:rPr lang="en-US" sz="1600" b="0" i="0" dirty="0">
                <a:solidFill>
                  <a:schemeClr val="tx1"/>
                </a:solidFill>
                <a:effectLst/>
                <a:latin typeface="Gill Sans MT" panose="020B0502020104020203" pitchFamily="34" charset="0"/>
              </a:rPr>
              <a:t>Transferring data from MySQL to Hive posed complexities, including data integrity, schema mapping, and addressing inconsistencies or compatibility issues.</a:t>
            </a:r>
          </a:p>
          <a:p>
            <a:pPr algn="l"/>
            <a:endParaRPr lang="en-US" sz="1600" b="0" i="0" dirty="0">
              <a:solidFill>
                <a:schemeClr val="tx1"/>
              </a:solidFill>
              <a:effectLst/>
              <a:latin typeface="Gill Sans MT" panose="020B0502020104020203" pitchFamily="34" charset="0"/>
            </a:endParaRPr>
          </a:p>
          <a:p>
            <a:pPr algn="l"/>
            <a:r>
              <a:rPr lang="en-US" sz="1600" b="0" i="0" dirty="0">
                <a:solidFill>
                  <a:srgbClr val="0070C0"/>
                </a:solidFill>
                <a:effectLst/>
                <a:latin typeface="Gill Sans MT" panose="020B0502020104020203" pitchFamily="34" charset="0"/>
              </a:rPr>
              <a:t>Complex Query Execution in Hive: </a:t>
            </a:r>
            <a:r>
              <a:rPr lang="en-US" sz="1600" b="0" i="0" dirty="0">
                <a:solidFill>
                  <a:schemeClr val="tx1"/>
                </a:solidFill>
                <a:effectLst/>
                <a:latin typeface="Gill Sans MT" panose="020B0502020104020203" pitchFamily="34" charset="0"/>
              </a:rPr>
              <a:t>Executing complex queries in Hive, especially those involving joins, subqueries, or intricate transformations, required extensive analysis and modifications for optimal performance.</a:t>
            </a:r>
          </a:p>
        </p:txBody>
      </p:sp>
      <p:sp>
        <p:nvSpPr>
          <p:cNvPr id="5" name="Google Shape;444;p35">
            <a:extLst>
              <a:ext uri="{FF2B5EF4-FFF2-40B4-BE49-F238E27FC236}">
                <a16:creationId xmlns:a16="http://schemas.microsoft.com/office/drawing/2014/main" id="{FCF1F546-C0BF-510F-0036-BB3BA683E9C7}"/>
              </a:ext>
            </a:extLst>
          </p:cNvPr>
          <p:cNvSpPr txBox="1">
            <a:spLocks/>
          </p:cNvSpPr>
          <p:nvPr/>
        </p:nvSpPr>
        <p:spPr>
          <a:xfrm>
            <a:off x="2488713" y="-6199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Challenges Faced</a:t>
            </a:r>
          </a:p>
        </p:txBody>
      </p:sp>
    </p:spTree>
    <p:extLst>
      <p:ext uri="{BB962C8B-B14F-4D97-AF65-F5344CB8AC3E}">
        <p14:creationId xmlns:p14="http://schemas.microsoft.com/office/powerpoint/2010/main" val="132575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44;p35">
            <a:extLst>
              <a:ext uri="{FF2B5EF4-FFF2-40B4-BE49-F238E27FC236}">
                <a16:creationId xmlns:a16="http://schemas.microsoft.com/office/drawing/2014/main" id="{FCF1F546-C0BF-510F-0036-BB3BA683E9C7}"/>
              </a:ext>
            </a:extLst>
          </p:cNvPr>
          <p:cNvSpPr txBox="1">
            <a:spLocks/>
          </p:cNvSpPr>
          <p:nvPr/>
        </p:nvSpPr>
        <p:spPr>
          <a:xfrm>
            <a:off x="499046" y="0"/>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Insights:</a:t>
            </a:r>
          </a:p>
        </p:txBody>
      </p:sp>
      <p:pic>
        <p:nvPicPr>
          <p:cNvPr id="4" name="Picture 3">
            <a:extLst>
              <a:ext uri="{FF2B5EF4-FFF2-40B4-BE49-F238E27FC236}">
                <a16:creationId xmlns:a16="http://schemas.microsoft.com/office/drawing/2014/main" id="{2D0E43E8-AD6E-0A03-7835-7AAE59E5D203}"/>
              </a:ext>
            </a:extLst>
          </p:cNvPr>
          <p:cNvPicPr>
            <a:picLocks noChangeAspect="1"/>
          </p:cNvPicPr>
          <p:nvPr/>
        </p:nvPicPr>
        <p:blipFill>
          <a:blip r:embed="rId2"/>
          <a:stretch>
            <a:fillRect/>
          </a:stretch>
        </p:blipFill>
        <p:spPr>
          <a:xfrm>
            <a:off x="177312" y="1533439"/>
            <a:ext cx="5795341" cy="3275628"/>
          </a:xfrm>
          <a:prstGeom prst="rect">
            <a:avLst/>
          </a:prstGeom>
        </p:spPr>
      </p:pic>
      <p:sp>
        <p:nvSpPr>
          <p:cNvPr id="6" name="Google Shape;444;p35">
            <a:extLst>
              <a:ext uri="{FF2B5EF4-FFF2-40B4-BE49-F238E27FC236}">
                <a16:creationId xmlns:a16="http://schemas.microsoft.com/office/drawing/2014/main" id="{EF4B44EE-2A96-BDDE-A62F-7EBD02FCE442}"/>
              </a:ext>
            </a:extLst>
          </p:cNvPr>
          <p:cNvSpPr txBox="1">
            <a:spLocks/>
          </p:cNvSpPr>
          <p:nvPr/>
        </p:nvSpPr>
        <p:spPr>
          <a:xfrm>
            <a:off x="1510126" y="1075685"/>
            <a:ext cx="2697582"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solidFill>
                <a:latin typeface="Gill Sans MT" panose="020B0502020104020203" pitchFamily="34" charset="0"/>
              </a:rPr>
              <a:t>Median Volume per stock</a:t>
            </a:r>
          </a:p>
        </p:txBody>
      </p:sp>
      <p:sp>
        <p:nvSpPr>
          <p:cNvPr id="2" name="TextBox 1">
            <a:extLst>
              <a:ext uri="{FF2B5EF4-FFF2-40B4-BE49-F238E27FC236}">
                <a16:creationId xmlns:a16="http://schemas.microsoft.com/office/drawing/2014/main" id="{160C7724-894D-1ACD-E90C-3FFE8FD77E0A}"/>
              </a:ext>
            </a:extLst>
          </p:cNvPr>
          <p:cNvSpPr txBox="1"/>
          <p:nvPr/>
        </p:nvSpPr>
        <p:spPr>
          <a:xfrm>
            <a:off x="6118157" y="2432589"/>
            <a:ext cx="3025843" cy="738664"/>
          </a:xfrm>
          <a:prstGeom prst="rect">
            <a:avLst/>
          </a:prstGeom>
          <a:noFill/>
        </p:spPr>
        <p:txBody>
          <a:bodyPr wrap="square" rtlCol="0">
            <a:spAutoFit/>
          </a:bodyPr>
          <a:lstStyle/>
          <a:p>
            <a:r>
              <a:rPr lang="en-US" dirty="0">
                <a:solidFill>
                  <a:schemeClr val="tx1"/>
                </a:solidFill>
                <a:latin typeface="Gill Sans MT" panose="020B0502020104020203" pitchFamily="34" charset="0"/>
              </a:rPr>
              <a:t>1. AAL has the highest median Volume, hence it can be observed that this stock was more volatile than others </a:t>
            </a:r>
          </a:p>
        </p:txBody>
      </p:sp>
    </p:spTree>
    <p:extLst>
      <p:ext uri="{BB962C8B-B14F-4D97-AF65-F5344CB8AC3E}">
        <p14:creationId xmlns:p14="http://schemas.microsoft.com/office/powerpoint/2010/main" val="83246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44;p35">
            <a:extLst>
              <a:ext uri="{FF2B5EF4-FFF2-40B4-BE49-F238E27FC236}">
                <a16:creationId xmlns:a16="http://schemas.microsoft.com/office/drawing/2014/main" id="{EF4B44EE-2A96-BDDE-A62F-7EBD02FCE442}"/>
              </a:ext>
            </a:extLst>
          </p:cNvPr>
          <p:cNvSpPr txBox="1">
            <a:spLocks/>
          </p:cNvSpPr>
          <p:nvPr/>
        </p:nvSpPr>
        <p:spPr>
          <a:xfrm>
            <a:off x="2184726" y="252703"/>
            <a:ext cx="5455937" cy="31396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solidFill>
                <a:latin typeface="Gill Sans MT" panose="020B0502020104020203" pitchFamily="34" charset="0"/>
              </a:rPr>
              <a:t>Count of low than AVG-Month low per stock</a:t>
            </a:r>
          </a:p>
        </p:txBody>
      </p:sp>
      <p:pic>
        <p:nvPicPr>
          <p:cNvPr id="3" name="Picture 2">
            <a:extLst>
              <a:ext uri="{FF2B5EF4-FFF2-40B4-BE49-F238E27FC236}">
                <a16:creationId xmlns:a16="http://schemas.microsoft.com/office/drawing/2014/main" id="{8BB7F6E7-1058-568E-FE47-16B2E6E47A3E}"/>
              </a:ext>
            </a:extLst>
          </p:cNvPr>
          <p:cNvPicPr>
            <a:picLocks noChangeAspect="1"/>
          </p:cNvPicPr>
          <p:nvPr/>
        </p:nvPicPr>
        <p:blipFill>
          <a:blip r:embed="rId2"/>
          <a:stretch>
            <a:fillRect/>
          </a:stretch>
        </p:blipFill>
        <p:spPr>
          <a:xfrm>
            <a:off x="486252" y="806704"/>
            <a:ext cx="6143122" cy="3463080"/>
          </a:xfrm>
          <a:prstGeom prst="rect">
            <a:avLst/>
          </a:prstGeom>
        </p:spPr>
      </p:pic>
      <p:sp>
        <p:nvSpPr>
          <p:cNvPr id="2" name="TextBox 1">
            <a:extLst>
              <a:ext uri="{FF2B5EF4-FFF2-40B4-BE49-F238E27FC236}">
                <a16:creationId xmlns:a16="http://schemas.microsoft.com/office/drawing/2014/main" id="{9DA37070-4A0B-FF93-E440-8ED818939A6B}"/>
              </a:ext>
            </a:extLst>
          </p:cNvPr>
          <p:cNvSpPr txBox="1"/>
          <p:nvPr/>
        </p:nvSpPr>
        <p:spPr>
          <a:xfrm>
            <a:off x="6896746" y="976394"/>
            <a:ext cx="2247254" cy="2800767"/>
          </a:xfrm>
          <a:prstGeom prst="rect">
            <a:avLst/>
          </a:prstGeom>
          <a:noFill/>
        </p:spPr>
        <p:txBody>
          <a:bodyPr wrap="square" rtlCol="0">
            <a:spAutoFit/>
          </a:bodyPr>
          <a:lstStyle/>
          <a:p>
            <a:r>
              <a:rPr lang="en-US" sz="1600" dirty="0">
                <a:solidFill>
                  <a:schemeClr val="tx1"/>
                </a:solidFill>
                <a:latin typeface="Gill Sans MT" panose="020B0502020104020203" pitchFamily="34" charset="0"/>
              </a:rPr>
              <a:t>- It can be observed from the given graph that ABMD faced maximum low compared to others.</a:t>
            </a:r>
          </a:p>
          <a:p>
            <a:pPr marL="285750" indent="-285750">
              <a:buFont typeface="Arial"/>
              <a:buChar char="-"/>
            </a:pPr>
            <a:endParaRPr lang="en-US" sz="1600" dirty="0">
              <a:solidFill>
                <a:schemeClr val="tx1"/>
              </a:solidFill>
              <a:latin typeface="Gill Sans MT" panose="020B0502020104020203" pitchFamily="34" charset="0"/>
            </a:endParaRPr>
          </a:p>
          <a:p>
            <a:r>
              <a:rPr lang="en-US" sz="1600" dirty="0">
                <a:solidFill>
                  <a:schemeClr val="tx1"/>
                </a:solidFill>
                <a:latin typeface="Gill Sans MT" panose="020B0502020104020203" pitchFamily="34" charset="0"/>
              </a:rPr>
              <a:t>-  So any intraday traders should avoid trading with the stocks if they are choosing the upward trend</a:t>
            </a:r>
          </a:p>
        </p:txBody>
      </p:sp>
    </p:spTree>
    <p:extLst>
      <p:ext uri="{BB962C8B-B14F-4D97-AF65-F5344CB8AC3E}">
        <p14:creationId xmlns:p14="http://schemas.microsoft.com/office/powerpoint/2010/main" val="2334958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44;p35">
            <a:extLst>
              <a:ext uri="{FF2B5EF4-FFF2-40B4-BE49-F238E27FC236}">
                <a16:creationId xmlns:a16="http://schemas.microsoft.com/office/drawing/2014/main" id="{EF4B44EE-2A96-BDDE-A62F-7EBD02FCE442}"/>
              </a:ext>
            </a:extLst>
          </p:cNvPr>
          <p:cNvSpPr txBox="1">
            <a:spLocks/>
          </p:cNvSpPr>
          <p:nvPr/>
        </p:nvSpPr>
        <p:spPr>
          <a:xfrm>
            <a:off x="2784582" y="224857"/>
            <a:ext cx="5592253" cy="3253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solidFill>
                <a:latin typeface="Gill Sans MT" panose="020B0502020104020203" pitchFamily="34" charset="0"/>
              </a:rPr>
              <a:t>AVG of LOW by year for every stock</a:t>
            </a:r>
          </a:p>
        </p:txBody>
      </p:sp>
      <p:sp>
        <p:nvSpPr>
          <p:cNvPr id="2" name="TextBox 1">
            <a:extLst>
              <a:ext uri="{FF2B5EF4-FFF2-40B4-BE49-F238E27FC236}">
                <a16:creationId xmlns:a16="http://schemas.microsoft.com/office/drawing/2014/main" id="{27484597-AF1B-9585-62BA-2615B4025E8F}"/>
              </a:ext>
            </a:extLst>
          </p:cNvPr>
          <p:cNvSpPr txBox="1"/>
          <p:nvPr/>
        </p:nvSpPr>
        <p:spPr>
          <a:xfrm>
            <a:off x="6534254" y="1070335"/>
            <a:ext cx="2542013" cy="2800767"/>
          </a:xfrm>
          <a:prstGeom prst="rect">
            <a:avLst/>
          </a:prstGeom>
          <a:noFill/>
        </p:spPr>
        <p:txBody>
          <a:bodyPr wrap="square" rtlCol="0">
            <a:spAutoFit/>
          </a:bodyPr>
          <a:lstStyle/>
          <a:p>
            <a:pPr marL="285750" indent="-285750">
              <a:buFont typeface="Arial"/>
              <a:buChar char="-"/>
            </a:pPr>
            <a:r>
              <a:rPr lang="en-US" sz="1600" dirty="0">
                <a:solidFill>
                  <a:schemeClr val="tx1"/>
                </a:solidFill>
                <a:latin typeface="Gill Sans MT" panose="020B0502020104020203" pitchFamily="34" charset="0"/>
              </a:rPr>
              <a:t>It can be observed from the given graph that AABIO’s avg low price is for a particular year is far greater than other stocks, but if you compare after 2006 its showing a downtrend and investors should check on the stock before investing.</a:t>
            </a:r>
          </a:p>
        </p:txBody>
      </p:sp>
      <p:pic>
        <p:nvPicPr>
          <p:cNvPr id="5" name="Picture 4">
            <a:extLst>
              <a:ext uri="{FF2B5EF4-FFF2-40B4-BE49-F238E27FC236}">
                <a16:creationId xmlns:a16="http://schemas.microsoft.com/office/drawing/2014/main" id="{DFA0D96A-BD90-56B1-5946-674D60FCA81A}"/>
              </a:ext>
            </a:extLst>
          </p:cNvPr>
          <p:cNvPicPr>
            <a:picLocks noChangeAspect="1"/>
          </p:cNvPicPr>
          <p:nvPr/>
        </p:nvPicPr>
        <p:blipFill>
          <a:blip r:embed="rId2"/>
          <a:stretch>
            <a:fillRect/>
          </a:stretch>
        </p:blipFill>
        <p:spPr>
          <a:xfrm>
            <a:off x="393488" y="910650"/>
            <a:ext cx="6140766" cy="3492679"/>
          </a:xfrm>
          <a:prstGeom prst="rect">
            <a:avLst/>
          </a:prstGeom>
        </p:spPr>
      </p:pic>
    </p:spTree>
    <p:extLst>
      <p:ext uri="{BB962C8B-B14F-4D97-AF65-F5344CB8AC3E}">
        <p14:creationId xmlns:p14="http://schemas.microsoft.com/office/powerpoint/2010/main" val="181201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44;p35">
            <a:extLst>
              <a:ext uri="{FF2B5EF4-FFF2-40B4-BE49-F238E27FC236}">
                <a16:creationId xmlns:a16="http://schemas.microsoft.com/office/drawing/2014/main" id="{EF4B44EE-2A96-BDDE-A62F-7EBD02FCE442}"/>
              </a:ext>
            </a:extLst>
          </p:cNvPr>
          <p:cNvSpPr txBox="1">
            <a:spLocks/>
          </p:cNvSpPr>
          <p:nvPr/>
        </p:nvSpPr>
        <p:spPr>
          <a:xfrm>
            <a:off x="2432562" y="263602"/>
            <a:ext cx="5592253" cy="2865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tx1"/>
                </a:solidFill>
                <a:latin typeface="Gill Sans MT" panose="020B0502020104020203" pitchFamily="34" charset="0"/>
              </a:rPr>
              <a:t>Max High Per year (WALMART STOCK)</a:t>
            </a:r>
          </a:p>
        </p:txBody>
      </p:sp>
      <p:pic>
        <p:nvPicPr>
          <p:cNvPr id="3" name="Picture 2">
            <a:extLst>
              <a:ext uri="{FF2B5EF4-FFF2-40B4-BE49-F238E27FC236}">
                <a16:creationId xmlns:a16="http://schemas.microsoft.com/office/drawing/2014/main" id="{7A5A3EA3-56B6-9EAE-CD9D-D942BD281D2C}"/>
              </a:ext>
            </a:extLst>
          </p:cNvPr>
          <p:cNvPicPr>
            <a:picLocks noChangeAspect="1"/>
          </p:cNvPicPr>
          <p:nvPr/>
        </p:nvPicPr>
        <p:blipFill>
          <a:blip r:embed="rId2"/>
          <a:stretch>
            <a:fillRect/>
          </a:stretch>
        </p:blipFill>
        <p:spPr>
          <a:xfrm>
            <a:off x="128238" y="973289"/>
            <a:ext cx="6342304" cy="3582272"/>
          </a:xfrm>
          <a:prstGeom prst="rect">
            <a:avLst/>
          </a:prstGeom>
        </p:spPr>
      </p:pic>
      <p:sp>
        <p:nvSpPr>
          <p:cNvPr id="2" name="TextBox 1">
            <a:extLst>
              <a:ext uri="{FF2B5EF4-FFF2-40B4-BE49-F238E27FC236}">
                <a16:creationId xmlns:a16="http://schemas.microsoft.com/office/drawing/2014/main" id="{003F0D8E-F7F5-9E4B-8251-BDEEFBB531CC}"/>
              </a:ext>
            </a:extLst>
          </p:cNvPr>
          <p:cNvSpPr txBox="1"/>
          <p:nvPr/>
        </p:nvSpPr>
        <p:spPr>
          <a:xfrm>
            <a:off x="6470542" y="1062926"/>
            <a:ext cx="2673458" cy="1815882"/>
          </a:xfrm>
          <a:prstGeom prst="rect">
            <a:avLst/>
          </a:prstGeom>
          <a:noFill/>
        </p:spPr>
        <p:txBody>
          <a:bodyPr wrap="square" rtlCol="0">
            <a:spAutoFit/>
          </a:bodyPr>
          <a:lstStyle/>
          <a:p>
            <a:pPr marL="285750" indent="-285750">
              <a:buFontTx/>
              <a:buChar char="-"/>
            </a:pPr>
            <a:r>
              <a:rPr lang="en-US" sz="1600" dirty="0">
                <a:solidFill>
                  <a:schemeClr val="tx1"/>
                </a:solidFill>
                <a:latin typeface="Gill Sans MT" panose="020B0502020104020203" pitchFamily="34" charset="0"/>
              </a:rPr>
              <a:t>It can be observed from the given graph that the Walmart stock is showing a upward trend from 2012-2015 and is entering into a downward trend in the year 2016.</a:t>
            </a:r>
          </a:p>
        </p:txBody>
      </p:sp>
    </p:spTree>
    <p:extLst>
      <p:ext uri="{BB962C8B-B14F-4D97-AF65-F5344CB8AC3E}">
        <p14:creationId xmlns:p14="http://schemas.microsoft.com/office/powerpoint/2010/main" val="2838778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2670-3650-02C1-A224-D06F818C1D7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THANKYOU!</a:t>
            </a:r>
          </a:p>
        </p:txBody>
      </p:sp>
      <p:grpSp>
        <p:nvGrpSpPr>
          <p:cNvPr id="5" name="Google Shape;569;p47">
            <a:extLst>
              <a:ext uri="{FF2B5EF4-FFF2-40B4-BE49-F238E27FC236}">
                <a16:creationId xmlns:a16="http://schemas.microsoft.com/office/drawing/2014/main" id="{B91E39CF-C42E-EBC4-8E0F-8AB6545FDBEA}"/>
              </a:ext>
            </a:extLst>
          </p:cNvPr>
          <p:cNvGrpSpPr/>
          <p:nvPr/>
        </p:nvGrpSpPr>
        <p:grpSpPr>
          <a:xfrm>
            <a:off x="3461220" y="3557401"/>
            <a:ext cx="2466622" cy="252898"/>
            <a:chOff x="3839575" y="1982700"/>
            <a:chExt cx="1586150" cy="162625"/>
          </a:xfrm>
        </p:grpSpPr>
        <p:sp>
          <p:nvSpPr>
            <p:cNvPr id="6" name="Google Shape;570;p47">
              <a:extLst>
                <a:ext uri="{FF2B5EF4-FFF2-40B4-BE49-F238E27FC236}">
                  <a16:creationId xmlns:a16="http://schemas.microsoft.com/office/drawing/2014/main" id="{05937B13-8B77-708B-D98A-DAA89CE72532}"/>
                </a:ext>
              </a:extLst>
            </p:cNvPr>
            <p:cNvSpPr/>
            <p:nvPr/>
          </p:nvSpPr>
          <p:spPr>
            <a:xfrm>
              <a:off x="3839575" y="1982700"/>
              <a:ext cx="1586150" cy="162625"/>
            </a:xfrm>
            <a:custGeom>
              <a:avLst/>
              <a:gdLst/>
              <a:ahLst/>
              <a:cxnLst/>
              <a:rect l="l" t="t" r="r" b="b"/>
              <a:pathLst>
                <a:path w="63446" h="6505" extrusionOk="0">
                  <a:moveTo>
                    <a:pt x="1" y="0"/>
                  </a:moveTo>
                  <a:lnTo>
                    <a:pt x="1" y="6505"/>
                  </a:lnTo>
                  <a:lnTo>
                    <a:pt x="63446" y="6505"/>
                  </a:lnTo>
                  <a:lnTo>
                    <a:pt x="634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1;p47">
              <a:extLst>
                <a:ext uri="{FF2B5EF4-FFF2-40B4-BE49-F238E27FC236}">
                  <a16:creationId xmlns:a16="http://schemas.microsoft.com/office/drawing/2014/main" id="{A90B7553-53A9-5858-D53A-5B4A04B2CD9F}"/>
                </a:ext>
              </a:extLst>
            </p:cNvPr>
            <p:cNvSpPr/>
            <p:nvPr/>
          </p:nvSpPr>
          <p:spPr>
            <a:xfrm>
              <a:off x="3917125" y="2025225"/>
              <a:ext cx="79250" cy="79250"/>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2;p47">
              <a:extLst>
                <a:ext uri="{FF2B5EF4-FFF2-40B4-BE49-F238E27FC236}">
                  <a16:creationId xmlns:a16="http://schemas.microsoft.com/office/drawing/2014/main" id="{CF4687C2-85A4-7BBA-4C7C-30A97F34EEBC}"/>
                </a:ext>
              </a:extLst>
            </p:cNvPr>
            <p:cNvSpPr/>
            <p:nvPr/>
          </p:nvSpPr>
          <p:spPr>
            <a:xfrm>
              <a:off x="4022200" y="2050250"/>
              <a:ext cx="285250" cy="5850"/>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3;p47">
              <a:extLst>
                <a:ext uri="{FF2B5EF4-FFF2-40B4-BE49-F238E27FC236}">
                  <a16:creationId xmlns:a16="http://schemas.microsoft.com/office/drawing/2014/main" id="{27256C85-BC07-2AD3-4B28-E3B7273ED7C7}"/>
                </a:ext>
              </a:extLst>
            </p:cNvPr>
            <p:cNvSpPr/>
            <p:nvPr/>
          </p:nvSpPr>
          <p:spPr>
            <a:xfrm>
              <a:off x="4022200" y="2071925"/>
              <a:ext cx="183500" cy="5875"/>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4;p47">
              <a:extLst>
                <a:ext uri="{FF2B5EF4-FFF2-40B4-BE49-F238E27FC236}">
                  <a16:creationId xmlns:a16="http://schemas.microsoft.com/office/drawing/2014/main" id="{FD42B2E4-1388-2189-7EEE-AB857317A240}"/>
                </a:ext>
              </a:extLst>
            </p:cNvPr>
            <p:cNvSpPr/>
            <p:nvPr/>
          </p:nvSpPr>
          <p:spPr>
            <a:xfrm>
              <a:off x="5080475" y="2041900"/>
              <a:ext cx="56725" cy="5590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5;p47">
              <a:extLst>
                <a:ext uri="{FF2B5EF4-FFF2-40B4-BE49-F238E27FC236}">
                  <a16:creationId xmlns:a16="http://schemas.microsoft.com/office/drawing/2014/main" id="{9F84DA12-2649-E570-63F1-21456188B343}"/>
                </a:ext>
              </a:extLst>
            </p:cNvPr>
            <p:cNvSpPr/>
            <p:nvPr/>
          </p:nvSpPr>
          <p:spPr>
            <a:xfrm>
              <a:off x="5168850" y="2041900"/>
              <a:ext cx="56750" cy="5590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6;p47">
              <a:extLst>
                <a:ext uri="{FF2B5EF4-FFF2-40B4-BE49-F238E27FC236}">
                  <a16:creationId xmlns:a16="http://schemas.microsoft.com/office/drawing/2014/main" id="{571AC3C0-7B22-A2FE-3CCB-2B2799966004}"/>
                </a:ext>
              </a:extLst>
            </p:cNvPr>
            <p:cNvSpPr/>
            <p:nvPr/>
          </p:nvSpPr>
          <p:spPr>
            <a:xfrm>
              <a:off x="5256425" y="2041900"/>
              <a:ext cx="56725" cy="5590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8BA5EFA3-F174-CA1E-9728-91DD803971E8}"/>
              </a:ext>
            </a:extLst>
          </p:cNvPr>
          <p:cNvPicPr>
            <a:picLocks noChangeAspect="1"/>
          </p:cNvPicPr>
          <p:nvPr/>
        </p:nvPicPr>
        <p:blipFill>
          <a:blip r:embed="rId2"/>
          <a:stretch>
            <a:fillRect/>
          </a:stretch>
        </p:blipFill>
        <p:spPr>
          <a:xfrm>
            <a:off x="8015611" y="-283200"/>
            <a:ext cx="1546843" cy="1160802"/>
          </a:xfrm>
          <a:prstGeom prst="rect">
            <a:avLst/>
          </a:prstGeom>
        </p:spPr>
      </p:pic>
    </p:spTree>
    <p:extLst>
      <p:ext uri="{BB962C8B-B14F-4D97-AF65-F5344CB8AC3E}">
        <p14:creationId xmlns:p14="http://schemas.microsoft.com/office/powerpoint/2010/main" val="142255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A58DD6-9FE4-1478-9922-63278129A583}"/>
              </a:ext>
            </a:extLst>
          </p:cNvPr>
          <p:cNvPicPr>
            <a:picLocks noChangeAspect="1"/>
          </p:cNvPicPr>
          <p:nvPr/>
        </p:nvPicPr>
        <p:blipFill>
          <a:blip r:embed="rId2"/>
          <a:stretch>
            <a:fillRect/>
          </a:stretch>
        </p:blipFill>
        <p:spPr>
          <a:xfrm>
            <a:off x="253836" y="519536"/>
            <a:ext cx="8741044" cy="4279123"/>
          </a:xfrm>
          <a:prstGeom prst="rect">
            <a:avLst/>
          </a:prstGeom>
        </p:spPr>
      </p:pic>
      <p:pic>
        <p:nvPicPr>
          <p:cNvPr id="1030" name="Picture 6" descr="FLF Alumni Insights: Sqoop, Inc. - WTIA">
            <a:extLst>
              <a:ext uri="{FF2B5EF4-FFF2-40B4-BE49-F238E27FC236}">
                <a16:creationId xmlns:a16="http://schemas.microsoft.com/office/drawing/2014/main" id="{35BB77E5-CFB5-4130-7986-A4BC46329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030" y="2547224"/>
            <a:ext cx="1492635" cy="8341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759787-E169-7CC4-D1B5-89C0DF59FE1D}"/>
              </a:ext>
            </a:extLst>
          </p:cNvPr>
          <p:cNvPicPr>
            <a:picLocks noChangeAspect="1"/>
          </p:cNvPicPr>
          <p:nvPr/>
        </p:nvPicPr>
        <p:blipFill>
          <a:blip r:embed="rId4"/>
          <a:stretch>
            <a:fillRect/>
          </a:stretch>
        </p:blipFill>
        <p:spPr>
          <a:xfrm>
            <a:off x="1946923" y="0"/>
            <a:ext cx="5088877" cy="809593"/>
          </a:xfrm>
          <a:prstGeom prst="rect">
            <a:avLst/>
          </a:prstGeom>
        </p:spPr>
      </p:pic>
      <p:pic>
        <p:nvPicPr>
          <p:cNvPr id="2050" name="Picture 2" descr="8 Interesting Cloudera Statistics and Facts (2019) | By the Numbers">
            <a:extLst>
              <a:ext uri="{FF2B5EF4-FFF2-40B4-BE49-F238E27FC236}">
                <a16:creationId xmlns:a16="http://schemas.microsoft.com/office/drawing/2014/main" id="{2A021DF7-F359-0DA3-0588-A0E1D1110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796" y="3645610"/>
            <a:ext cx="999641" cy="195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536F800-1960-09AC-CC49-DF6B153F39B0}"/>
              </a:ext>
            </a:extLst>
          </p:cNvPr>
          <p:cNvPicPr>
            <a:picLocks noChangeAspect="1"/>
          </p:cNvPicPr>
          <p:nvPr/>
        </p:nvPicPr>
        <p:blipFill>
          <a:blip r:embed="rId2"/>
          <a:stretch>
            <a:fillRect/>
          </a:stretch>
        </p:blipFill>
        <p:spPr>
          <a:xfrm>
            <a:off x="275094" y="519536"/>
            <a:ext cx="8741044" cy="4279123"/>
          </a:xfrm>
          <a:prstGeom prst="rect">
            <a:avLst/>
          </a:prstGeom>
        </p:spPr>
      </p:pic>
      <p:pic>
        <p:nvPicPr>
          <p:cNvPr id="2052" name="Picture 4" descr="Khóa học Bash Shell cơ bản cho người mới">
            <a:extLst>
              <a:ext uri="{FF2B5EF4-FFF2-40B4-BE49-F238E27FC236}">
                <a16:creationId xmlns:a16="http://schemas.microsoft.com/office/drawing/2014/main" id="{946AB478-396D-6AEF-FBE7-CCBEF974D4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543" y="3176539"/>
            <a:ext cx="409607" cy="40960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82B1BD3F-8F1D-6940-53FC-4A7F611C5CE8}"/>
              </a:ext>
            </a:extLst>
          </p:cNvPr>
          <p:cNvCxnSpPr/>
          <p:nvPr/>
        </p:nvCxnSpPr>
        <p:spPr>
          <a:xfrm>
            <a:off x="1402597" y="3262393"/>
            <a:ext cx="705603" cy="118949"/>
          </a:xfrm>
          <a:prstGeom prst="bentConnector3">
            <a:avLst/>
          </a:prstGeom>
          <a:ln>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14" name="Connector: Elbow 13">
            <a:extLst>
              <a:ext uri="{FF2B5EF4-FFF2-40B4-BE49-F238E27FC236}">
                <a16:creationId xmlns:a16="http://schemas.microsoft.com/office/drawing/2014/main" id="{DC82C1D0-82B1-133B-F59C-418A68635AEC}"/>
              </a:ext>
            </a:extLst>
          </p:cNvPr>
          <p:cNvCxnSpPr/>
          <p:nvPr/>
        </p:nvCxnSpPr>
        <p:spPr>
          <a:xfrm flipV="1">
            <a:off x="2527150" y="3176539"/>
            <a:ext cx="1696138" cy="145328"/>
          </a:xfrm>
          <a:prstGeom prst="bentConnector3">
            <a:avLst/>
          </a:prstGeom>
          <a:ln>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26" name="Connector: Elbow 25">
            <a:extLst>
              <a:ext uri="{FF2B5EF4-FFF2-40B4-BE49-F238E27FC236}">
                <a16:creationId xmlns:a16="http://schemas.microsoft.com/office/drawing/2014/main" id="{8245E494-C183-515B-078C-6C144F318548}"/>
              </a:ext>
            </a:extLst>
          </p:cNvPr>
          <p:cNvCxnSpPr/>
          <p:nvPr/>
        </p:nvCxnSpPr>
        <p:spPr>
          <a:xfrm flipV="1">
            <a:off x="2377440" y="2815244"/>
            <a:ext cx="2767997" cy="1562792"/>
          </a:xfrm>
          <a:prstGeom prst="bentConnector3">
            <a:avLst>
              <a:gd name="adj1" fmla="val 100253"/>
            </a:avLst>
          </a:prstGeom>
          <a:ln>
            <a:solidFill>
              <a:schemeClr val="tx1">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31" name="Connector: Elbow 30">
            <a:extLst>
              <a:ext uri="{FF2B5EF4-FFF2-40B4-BE49-F238E27FC236}">
                <a16:creationId xmlns:a16="http://schemas.microsoft.com/office/drawing/2014/main" id="{DD16BB60-4A27-D1E9-5F7C-1D602853229E}"/>
              </a:ext>
            </a:extLst>
          </p:cNvPr>
          <p:cNvCxnSpPr>
            <a:cxnSpLocks/>
          </p:cNvCxnSpPr>
          <p:nvPr/>
        </p:nvCxnSpPr>
        <p:spPr>
          <a:xfrm>
            <a:off x="717972" y="3485804"/>
            <a:ext cx="1716112" cy="892232"/>
          </a:xfrm>
          <a:prstGeom prst="bentConnector3">
            <a:avLst>
              <a:gd name="adj1" fmla="val 592"/>
            </a:avLst>
          </a:prstGeom>
          <a:ln>
            <a:solidFill>
              <a:schemeClr val="bg2">
                <a:lumMod val="25000"/>
                <a:lumOff val="75000"/>
              </a:schemeClr>
            </a:solidFill>
          </a:ln>
        </p:spPr>
        <p:style>
          <a:lnRef idx="2">
            <a:schemeClr val="accent2"/>
          </a:lnRef>
          <a:fillRef idx="0">
            <a:schemeClr val="accent2"/>
          </a:fillRef>
          <a:effectRef idx="1">
            <a:schemeClr val="accent2"/>
          </a:effectRef>
          <a:fontRef idx="minor">
            <a:schemeClr val="tx1"/>
          </a:fontRef>
        </p:style>
      </p:cxnSp>
      <p:sp>
        <p:nvSpPr>
          <p:cNvPr id="2055" name="TextBox 2054">
            <a:extLst>
              <a:ext uri="{FF2B5EF4-FFF2-40B4-BE49-F238E27FC236}">
                <a16:creationId xmlns:a16="http://schemas.microsoft.com/office/drawing/2014/main" id="{271AA791-86BC-0B1D-C551-950315AFFD5C}"/>
              </a:ext>
            </a:extLst>
          </p:cNvPr>
          <p:cNvSpPr txBox="1"/>
          <p:nvPr/>
        </p:nvSpPr>
        <p:spPr>
          <a:xfrm>
            <a:off x="2237287" y="4120445"/>
            <a:ext cx="1996413" cy="261610"/>
          </a:xfrm>
          <a:prstGeom prst="rect">
            <a:avLst/>
          </a:prstGeom>
          <a:noFill/>
        </p:spPr>
        <p:txBody>
          <a:bodyPr wrap="square" rtlCol="0">
            <a:spAutoFit/>
          </a:bodyPr>
          <a:lstStyle/>
          <a:p>
            <a:r>
              <a:rPr lang="en-US" sz="1100" dirty="0">
                <a:solidFill>
                  <a:schemeClr val="bg1">
                    <a:lumMod val="60000"/>
                    <a:lumOff val="40000"/>
                  </a:schemeClr>
                </a:solidFill>
                <a:latin typeface="Gill Sans MT" panose="020B0502020104020203" pitchFamily="34" charset="0"/>
              </a:rPr>
              <a:t>Spark Pipeline</a:t>
            </a:r>
          </a:p>
        </p:txBody>
      </p:sp>
    </p:spTree>
    <p:extLst>
      <p:ext uri="{BB962C8B-B14F-4D97-AF65-F5344CB8AC3E}">
        <p14:creationId xmlns:p14="http://schemas.microsoft.com/office/powerpoint/2010/main" val="72373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04D10-991D-5AF0-7FDA-3F522C4DBFFA}"/>
              </a:ext>
            </a:extLst>
          </p:cNvPr>
          <p:cNvSpPr txBox="1"/>
          <p:nvPr/>
        </p:nvSpPr>
        <p:spPr>
          <a:xfrm flipH="1">
            <a:off x="2448731" y="67972"/>
            <a:ext cx="5255935" cy="954107"/>
          </a:xfrm>
          <a:prstGeom prst="rect">
            <a:avLst/>
          </a:prstGeom>
          <a:noFill/>
        </p:spPr>
        <p:txBody>
          <a:bodyPr wrap="square" rtlCol="0">
            <a:spAutoFit/>
          </a:bodyPr>
          <a:lstStyle/>
          <a:p>
            <a:r>
              <a:rPr lang="en-US" sz="28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STRUCTURE OF THE DATA</a:t>
            </a:r>
          </a:p>
          <a:p>
            <a:endParaRPr lang="en-US" sz="28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8" name="TextBox 7">
            <a:extLst>
              <a:ext uri="{FF2B5EF4-FFF2-40B4-BE49-F238E27FC236}">
                <a16:creationId xmlns:a16="http://schemas.microsoft.com/office/drawing/2014/main" id="{67C42DAE-CBB1-FCAD-165A-54136150D288}"/>
              </a:ext>
            </a:extLst>
          </p:cNvPr>
          <p:cNvSpPr txBox="1"/>
          <p:nvPr/>
        </p:nvSpPr>
        <p:spPr>
          <a:xfrm>
            <a:off x="472698" y="2514496"/>
            <a:ext cx="2585635" cy="400110"/>
          </a:xfrm>
          <a:prstGeom prst="rect">
            <a:avLst/>
          </a:prstGeom>
          <a:noFill/>
        </p:spPr>
        <p:txBody>
          <a:bodyPr wrap="square" rtlCol="0">
            <a:spAutoFit/>
          </a:bodyPr>
          <a:lstStyle/>
          <a:p>
            <a:r>
              <a:rPr lang="en-US" sz="2000" b="1" dirty="0">
                <a:solidFill>
                  <a:schemeClr val="tx1"/>
                </a:solidFill>
                <a:latin typeface="Gill Sans MT" panose="020B0502020104020203" pitchFamily="34" charset="0"/>
              </a:rPr>
              <a:t>5 different datasets: </a:t>
            </a:r>
          </a:p>
        </p:txBody>
      </p:sp>
      <p:sp>
        <p:nvSpPr>
          <p:cNvPr id="9" name="TextBox 8">
            <a:extLst>
              <a:ext uri="{FF2B5EF4-FFF2-40B4-BE49-F238E27FC236}">
                <a16:creationId xmlns:a16="http://schemas.microsoft.com/office/drawing/2014/main" id="{E8BCEC77-C1E8-32E8-F7D2-B0EE51602F50}"/>
              </a:ext>
            </a:extLst>
          </p:cNvPr>
          <p:cNvSpPr txBox="1"/>
          <p:nvPr/>
        </p:nvSpPr>
        <p:spPr>
          <a:xfrm>
            <a:off x="6013343" y="2571750"/>
            <a:ext cx="2774194" cy="2154436"/>
          </a:xfrm>
          <a:prstGeom prst="rect">
            <a:avLst/>
          </a:prstGeom>
          <a:noFill/>
        </p:spPr>
        <p:txBody>
          <a:bodyPr wrap="square" rtlCol="0">
            <a:spAutoFit/>
          </a:bodyPr>
          <a:lstStyle/>
          <a:p>
            <a:r>
              <a:rPr lang="en-US" sz="2000" b="1" dirty="0">
                <a:solidFill>
                  <a:schemeClr val="tx1"/>
                </a:solidFill>
                <a:latin typeface="Gill Sans MT" panose="020B0502020104020203" pitchFamily="34" charset="0"/>
              </a:rPr>
              <a:t>Types of </a:t>
            </a:r>
            <a:r>
              <a:rPr lang="en-US" sz="2000" dirty="0">
                <a:solidFill>
                  <a:schemeClr val="tx1"/>
                </a:solidFill>
                <a:latin typeface="Gill Sans MT" panose="020B0502020104020203" pitchFamily="34" charset="0"/>
              </a:rPr>
              <a:t>Processing:</a:t>
            </a:r>
          </a:p>
          <a:p>
            <a:endParaRPr lang="en-US" sz="2000" dirty="0">
              <a:solidFill>
                <a:schemeClr val="tx1"/>
              </a:solidFill>
              <a:latin typeface="Gill Sans MT" panose="020B0502020104020203" pitchFamily="34" charset="0"/>
            </a:endParaRPr>
          </a:p>
          <a:p>
            <a:pPr marL="342900" indent="-342900">
              <a:buFontTx/>
              <a:buChar char="-"/>
            </a:pPr>
            <a:r>
              <a:rPr lang="en-US" sz="2000" dirty="0">
                <a:solidFill>
                  <a:schemeClr val="tx1"/>
                </a:solidFill>
                <a:latin typeface="Gill Sans MT" panose="020B0502020104020203" pitchFamily="34" charset="0"/>
              </a:rPr>
              <a:t>BATCH</a:t>
            </a:r>
          </a:p>
          <a:p>
            <a:pPr marL="342900" indent="-342900">
              <a:buFontTx/>
              <a:buChar char="-"/>
            </a:pPr>
            <a:r>
              <a:rPr lang="en-US" sz="2000" dirty="0">
                <a:solidFill>
                  <a:schemeClr val="tx1"/>
                </a:solidFill>
                <a:latin typeface="Gill Sans MT" panose="020B0502020104020203" pitchFamily="34" charset="0"/>
              </a:rPr>
              <a:t>ONLINE</a:t>
            </a:r>
          </a:p>
          <a:p>
            <a:pPr marL="342900" indent="-342900">
              <a:buFontTx/>
              <a:buChar char="-"/>
            </a:pPr>
            <a:r>
              <a:rPr lang="en-US" sz="2000" dirty="0">
                <a:solidFill>
                  <a:schemeClr val="tx1"/>
                </a:solidFill>
                <a:latin typeface="Gill Sans MT" panose="020B0502020104020203" pitchFamily="34" charset="0"/>
              </a:rPr>
              <a:t>STREAMING</a:t>
            </a:r>
          </a:p>
          <a:p>
            <a:pPr marL="342900" indent="-342900">
              <a:buFontTx/>
              <a:buChar char="-"/>
            </a:pPr>
            <a:r>
              <a:rPr lang="en-US" sz="2000" dirty="0">
                <a:solidFill>
                  <a:schemeClr val="tx1"/>
                </a:solidFill>
                <a:latin typeface="Gill Sans MT" panose="020B0502020104020203" pitchFamily="34" charset="0"/>
              </a:rPr>
              <a:t>INTERACTIVE </a:t>
            </a:r>
          </a:p>
          <a:p>
            <a:endParaRPr lang="en-US" dirty="0">
              <a:solidFill>
                <a:schemeClr val="tx1"/>
              </a:solidFill>
              <a:latin typeface="Gill Sans MT" panose="020B0502020104020203" pitchFamily="34" charset="0"/>
            </a:endParaRPr>
          </a:p>
        </p:txBody>
      </p:sp>
      <p:sp>
        <p:nvSpPr>
          <p:cNvPr id="12" name="TextBox 11">
            <a:extLst>
              <a:ext uri="{FF2B5EF4-FFF2-40B4-BE49-F238E27FC236}">
                <a16:creationId xmlns:a16="http://schemas.microsoft.com/office/drawing/2014/main" id="{25490E23-0189-338A-1FD4-A2690F633AC3}"/>
              </a:ext>
            </a:extLst>
          </p:cNvPr>
          <p:cNvSpPr txBox="1"/>
          <p:nvPr/>
        </p:nvSpPr>
        <p:spPr>
          <a:xfrm>
            <a:off x="512561" y="2980806"/>
            <a:ext cx="1665292" cy="1323439"/>
          </a:xfrm>
          <a:prstGeom prst="rect">
            <a:avLst/>
          </a:prstGeom>
          <a:noFill/>
        </p:spPr>
        <p:txBody>
          <a:bodyPr wrap="square">
            <a:spAutoFit/>
          </a:bodyPr>
          <a:lstStyle/>
          <a:p>
            <a:r>
              <a:rPr lang="en-US" sz="1600" b="0" i="0" u="none" strike="noStrike" baseline="0" dirty="0">
                <a:solidFill>
                  <a:schemeClr val="tx1"/>
                </a:solidFill>
                <a:latin typeface="Gill Sans MT" panose="020B0502020104020203" pitchFamily="34" charset="0"/>
              </a:rPr>
              <a:t>- AAL</a:t>
            </a:r>
          </a:p>
          <a:p>
            <a:r>
              <a:rPr lang="en-US" sz="1600" dirty="0">
                <a:solidFill>
                  <a:schemeClr val="tx1"/>
                </a:solidFill>
                <a:latin typeface="Gill Sans MT" panose="020B0502020104020203" pitchFamily="34" charset="0"/>
              </a:rPr>
              <a:t>- ABIO</a:t>
            </a:r>
          </a:p>
          <a:p>
            <a:r>
              <a:rPr lang="en-US" sz="1600" b="0" i="0" u="none" strike="noStrike" baseline="0" dirty="0">
                <a:solidFill>
                  <a:schemeClr val="tx1"/>
                </a:solidFill>
                <a:latin typeface="Gill Sans MT" panose="020B0502020104020203" pitchFamily="34" charset="0"/>
              </a:rPr>
              <a:t>- AAOI</a:t>
            </a:r>
          </a:p>
          <a:p>
            <a:r>
              <a:rPr lang="en-US" sz="1600" dirty="0">
                <a:solidFill>
                  <a:schemeClr val="tx1"/>
                </a:solidFill>
                <a:latin typeface="Gill Sans MT" panose="020B0502020104020203" pitchFamily="34" charset="0"/>
              </a:rPr>
              <a:t>- ABMD</a:t>
            </a:r>
          </a:p>
          <a:p>
            <a:r>
              <a:rPr lang="en-US" sz="1600" b="0" i="0" u="none" strike="noStrike" baseline="0" dirty="0">
                <a:solidFill>
                  <a:schemeClr val="tx1"/>
                </a:solidFill>
                <a:latin typeface="Gill Sans MT" panose="020B0502020104020203" pitchFamily="34" charset="0"/>
              </a:rPr>
              <a:t>- WALMART</a:t>
            </a:r>
          </a:p>
        </p:txBody>
      </p:sp>
      <p:pic>
        <p:nvPicPr>
          <p:cNvPr id="4" name="Picture 3">
            <a:extLst>
              <a:ext uri="{FF2B5EF4-FFF2-40B4-BE49-F238E27FC236}">
                <a16:creationId xmlns:a16="http://schemas.microsoft.com/office/drawing/2014/main" id="{1941D9B4-4EE1-65BA-137C-0536725ECC3C}"/>
              </a:ext>
            </a:extLst>
          </p:cNvPr>
          <p:cNvPicPr>
            <a:picLocks noChangeAspect="1"/>
          </p:cNvPicPr>
          <p:nvPr/>
        </p:nvPicPr>
        <p:blipFill>
          <a:blip r:embed="rId2"/>
          <a:stretch>
            <a:fillRect/>
          </a:stretch>
        </p:blipFill>
        <p:spPr>
          <a:xfrm>
            <a:off x="512561" y="631153"/>
            <a:ext cx="8370601" cy="1615991"/>
          </a:xfrm>
          <a:prstGeom prst="rect">
            <a:avLst/>
          </a:prstGeom>
        </p:spPr>
      </p:pic>
    </p:spTree>
    <p:extLst>
      <p:ext uri="{BB962C8B-B14F-4D97-AF65-F5344CB8AC3E}">
        <p14:creationId xmlns:p14="http://schemas.microsoft.com/office/powerpoint/2010/main" val="205134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04D10-991D-5AF0-7FDA-3F522C4DBFFA}"/>
              </a:ext>
            </a:extLst>
          </p:cNvPr>
          <p:cNvSpPr txBox="1"/>
          <p:nvPr/>
        </p:nvSpPr>
        <p:spPr>
          <a:xfrm flipH="1">
            <a:off x="1617133" y="91546"/>
            <a:ext cx="7621243" cy="830997"/>
          </a:xfrm>
          <a:prstGeom prst="rect">
            <a:avLst/>
          </a:prstGeom>
          <a:noFill/>
        </p:spPr>
        <p:txBody>
          <a:bodyPr wrap="square" rtlCol="0">
            <a:spAutoFit/>
          </a:bodyPr>
          <a:lstStyle/>
          <a:p>
            <a:r>
              <a:rPr lang="en-US" sz="24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SQOOP PIPELINES USED IN THE PROJECT</a:t>
            </a:r>
          </a:p>
          <a:p>
            <a:endParaRPr lang="en-US" sz="24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3" name="Picture 2">
            <a:extLst>
              <a:ext uri="{FF2B5EF4-FFF2-40B4-BE49-F238E27FC236}">
                <a16:creationId xmlns:a16="http://schemas.microsoft.com/office/drawing/2014/main" id="{7D54F26E-C68B-B25D-CCEB-2EDBCAD14084}"/>
              </a:ext>
            </a:extLst>
          </p:cNvPr>
          <p:cNvPicPr>
            <a:picLocks noChangeAspect="1"/>
          </p:cNvPicPr>
          <p:nvPr/>
        </p:nvPicPr>
        <p:blipFill>
          <a:blip r:embed="rId2"/>
          <a:stretch>
            <a:fillRect/>
          </a:stretch>
        </p:blipFill>
        <p:spPr>
          <a:xfrm>
            <a:off x="169878" y="1539710"/>
            <a:ext cx="8881844" cy="341293"/>
          </a:xfrm>
          <a:prstGeom prst="rect">
            <a:avLst/>
          </a:prstGeom>
        </p:spPr>
      </p:pic>
      <p:pic>
        <p:nvPicPr>
          <p:cNvPr id="5" name="Picture 4">
            <a:extLst>
              <a:ext uri="{FF2B5EF4-FFF2-40B4-BE49-F238E27FC236}">
                <a16:creationId xmlns:a16="http://schemas.microsoft.com/office/drawing/2014/main" id="{C091287A-78B2-7A49-8CCB-22B647BC65CD}"/>
              </a:ext>
            </a:extLst>
          </p:cNvPr>
          <p:cNvPicPr>
            <a:picLocks noChangeAspect="1"/>
          </p:cNvPicPr>
          <p:nvPr/>
        </p:nvPicPr>
        <p:blipFill>
          <a:blip r:embed="rId3"/>
          <a:stretch>
            <a:fillRect/>
          </a:stretch>
        </p:blipFill>
        <p:spPr>
          <a:xfrm>
            <a:off x="169878" y="2589377"/>
            <a:ext cx="8553420" cy="696823"/>
          </a:xfrm>
          <a:prstGeom prst="rect">
            <a:avLst/>
          </a:prstGeom>
        </p:spPr>
      </p:pic>
      <p:sp>
        <p:nvSpPr>
          <p:cNvPr id="6" name="TextBox 5">
            <a:extLst>
              <a:ext uri="{FF2B5EF4-FFF2-40B4-BE49-F238E27FC236}">
                <a16:creationId xmlns:a16="http://schemas.microsoft.com/office/drawing/2014/main" id="{B1B4127A-40EE-E824-5303-02993AD1D044}"/>
              </a:ext>
            </a:extLst>
          </p:cNvPr>
          <p:cNvSpPr txBox="1"/>
          <p:nvPr/>
        </p:nvSpPr>
        <p:spPr>
          <a:xfrm flipH="1">
            <a:off x="102145" y="2199530"/>
            <a:ext cx="5875942" cy="369332"/>
          </a:xfrm>
          <a:prstGeom prst="rect">
            <a:avLst/>
          </a:prstGeom>
          <a:noFill/>
        </p:spPr>
        <p:txBody>
          <a:bodyPr wrap="square" rtlCol="0">
            <a:spAutoFit/>
          </a:bodyPr>
          <a:lstStyle/>
          <a:p>
            <a:r>
              <a:rPr lang="en-US" sz="1800" dirty="0">
                <a:solidFill>
                  <a:schemeClr val="tx1"/>
                </a:solidFill>
                <a:latin typeface="Gill Sans MT" panose="020B0502020104020203" pitchFamily="34" charset="0"/>
              </a:rPr>
              <a:t>Exporting external tables to </a:t>
            </a:r>
            <a:r>
              <a:rPr lang="en-US" sz="1800" dirty="0" err="1">
                <a:solidFill>
                  <a:schemeClr val="tx1"/>
                </a:solidFill>
                <a:latin typeface="Gill Sans MT" panose="020B0502020104020203" pitchFamily="34" charset="0"/>
              </a:rPr>
              <a:t>mysql</a:t>
            </a:r>
            <a:endParaRPr lang="en-US" sz="1800" dirty="0">
              <a:solidFill>
                <a:schemeClr val="tx1"/>
              </a:solidFill>
              <a:latin typeface="Gill Sans MT" panose="020B0502020104020203" pitchFamily="34" charset="0"/>
            </a:endParaRPr>
          </a:p>
        </p:txBody>
      </p:sp>
      <p:sp>
        <p:nvSpPr>
          <p:cNvPr id="7" name="TextBox 6">
            <a:extLst>
              <a:ext uri="{FF2B5EF4-FFF2-40B4-BE49-F238E27FC236}">
                <a16:creationId xmlns:a16="http://schemas.microsoft.com/office/drawing/2014/main" id="{60689208-15B3-08A6-1FF0-05F52C7FA37C}"/>
              </a:ext>
            </a:extLst>
          </p:cNvPr>
          <p:cNvSpPr txBox="1"/>
          <p:nvPr/>
        </p:nvSpPr>
        <p:spPr>
          <a:xfrm flipH="1">
            <a:off x="102145" y="1145633"/>
            <a:ext cx="5875942" cy="369332"/>
          </a:xfrm>
          <a:prstGeom prst="rect">
            <a:avLst/>
          </a:prstGeom>
          <a:noFill/>
        </p:spPr>
        <p:txBody>
          <a:bodyPr wrap="square" rtlCol="0">
            <a:spAutoFit/>
          </a:bodyPr>
          <a:lstStyle/>
          <a:p>
            <a:r>
              <a:rPr lang="en-US" sz="1800" dirty="0">
                <a:solidFill>
                  <a:schemeClr val="tx1"/>
                </a:solidFill>
                <a:latin typeface="Gill Sans MT" panose="020B0502020104020203" pitchFamily="34" charset="0"/>
              </a:rPr>
              <a:t>Importing data from </a:t>
            </a:r>
            <a:r>
              <a:rPr lang="en-US" sz="1800" dirty="0" err="1">
                <a:solidFill>
                  <a:schemeClr val="tx1"/>
                </a:solidFill>
                <a:latin typeface="Gill Sans MT" panose="020B0502020104020203" pitchFamily="34" charset="0"/>
              </a:rPr>
              <a:t>MySql</a:t>
            </a:r>
            <a:r>
              <a:rPr lang="en-US" sz="1800" dirty="0">
                <a:solidFill>
                  <a:schemeClr val="tx1"/>
                </a:solidFill>
                <a:latin typeface="Gill Sans MT" panose="020B0502020104020203" pitchFamily="34" charset="0"/>
              </a:rPr>
              <a:t> to hive Data-warehouse</a:t>
            </a:r>
          </a:p>
        </p:txBody>
      </p:sp>
      <p:pic>
        <p:nvPicPr>
          <p:cNvPr id="10" name="Picture 9">
            <a:extLst>
              <a:ext uri="{FF2B5EF4-FFF2-40B4-BE49-F238E27FC236}">
                <a16:creationId xmlns:a16="http://schemas.microsoft.com/office/drawing/2014/main" id="{F73E1ED9-A324-FC0D-CBAF-45754E6A0657}"/>
              </a:ext>
            </a:extLst>
          </p:cNvPr>
          <p:cNvPicPr>
            <a:picLocks noChangeAspect="1"/>
          </p:cNvPicPr>
          <p:nvPr/>
        </p:nvPicPr>
        <p:blipFill>
          <a:blip r:embed="rId4"/>
          <a:stretch>
            <a:fillRect/>
          </a:stretch>
        </p:blipFill>
        <p:spPr>
          <a:xfrm>
            <a:off x="169878" y="3994574"/>
            <a:ext cx="7812249" cy="727808"/>
          </a:xfrm>
          <a:prstGeom prst="rect">
            <a:avLst/>
          </a:prstGeom>
        </p:spPr>
      </p:pic>
      <p:sp>
        <p:nvSpPr>
          <p:cNvPr id="13" name="TextBox 12">
            <a:extLst>
              <a:ext uri="{FF2B5EF4-FFF2-40B4-BE49-F238E27FC236}">
                <a16:creationId xmlns:a16="http://schemas.microsoft.com/office/drawing/2014/main" id="{E0E7A5A7-F6AF-F33D-7DB5-0E5A9A1D72C8}"/>
              </a:ext>
            </a:extLst>
          </p:cNvPr>
          <p:cNvSpPr txBox="1"/>
          <p:nvPr/>
        </p:nvSpPr>
        <p:spPr>
          <a:xfrm flipH="1">
            <a:off x="102145" y="3625242"/>
            <a:ext cx="5875942" cy="369332"/>
          </a:xfrm>
          <a:prstGeom prst="rect">
            <a:avLst/>
          </a:prstGeom>
          <a:noFill/>
        </p:spPr>
        <p:txBody>
          <a:bodyPr wrap="square" rtlCol="0">
            <a:spAutoFit/>
          </a:bodyPr>
          <a:lstStyle/>
          <a:p>
            <a:r>
              <a:rPr lang="en-US" sz="1800" dirty="0">
                <a:solidFill>
                  <a:schemeClr val="tx1"/>
                </a:solidFill>
                <a:latin typeface="Gill Sans MT" panose="020B0502020104020203" pitchFamily="34" charset="0"/>
              </a:rPr>
              <a:t>Importing Data from </a:t>
            </a:r>
            <a:r>
              <a:rPr lang="en-US" sz="1800" dirty="0" err="1">
                <a:solidFill>
                  <a:schemeClr val="tx1"/>
                </a:solidFill>
                <a:latin typeface="Gill Sans MT" panose="020B0502020104020203" pitchFamily="34" charset="0"/>
              </a:rPr>
              <a:t>MySql</a:t>
            </a:r>
            <a:r>
              <a:rPr lang="en-US" sz="1800" dirty="0">
                <a:solidFill>
                  <a:schemeClr val="tx1"/>
                </a:solidFill>
                <a:latin typeface="Gill Sans MT" panose="020B0502020104020203" pitchFamily="34" charset="0"/>
              </a:rPr>
              <a:t> to HBASE </a:t>
            </a:r>
          </a:p>
        </p:txBody>
      </p:sp>
    </p:spTree>
    <p:extLst>
      <p:ext uri="{BB962C8B-B14F-4D97-AF65-F5344CB8AC3E}">
        <p14:creationId xmlns:p14="http://schemas.microsoft.com/office/powerpoint/2010/main" val="176706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04D10-991D-5AF0-7FDA-3F522C4DBFFA}"/>
              </a:ext>
            </a:extLst>
          </p:cNvPr>
          <p:cNvSpPr txBox="1"/>
          <p:nvPr/>
        </p:nvSpPr>
        <p:spPr>
          <a:xfrm flipH="1">
            <a:off x="1772117" y="91546"/>
            <a:ext cx="7621243" cy="830997"/>
          </a:xfrm>
          <a:prstGeom prst="rect">
            <a:avLst/>
          </a:prstGeom>
          <a:noFill/>
        </p:spPr>
        <p:txBody>
          <a:bodyPr wrap="square" rtlCol="0">
            <a:spAutoFit/>
          </a:bodyPr>
          <a:lstStyle/>
          <a:p>
            <a:r>
              <a:rPr lang="en-US" sz="24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SPARK PIPELINE USED IN THE PROJECT</a:t>
            </a:r>
          </a:p>
          <a:p>
            <a:endParaRPr lang="en-US" sz="24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8" name="Picture 7">
            <a:extLst>
              <a:ext uri="{FF2B5EF4-FFF2-40B4-BE49-F238E27FC236}">
                <a16:creationId xmlns:a16="http://schemas.microsoft.com/office/drawing/2014/main" id="{D9DDD851-32A2-C374-C004-5C9EA79B3114}"/>
              </a:ext>
            </a:extLst>
          </p:cNvPr>
          <p:cNvPicPr>
            <a:picLocks noChangeAspect="1"/>
          </p:cNvPicPr>
          <p:nvPr/>
        </p:nvPicPr>
        <p:blipFill>
          <a:blip r:embed="rId2"/>
          <a:stretch>
            <a:fillRect/>
          </a:stretch>
        </p:blipFill>
        <p:spPr>
          <a:xfrm>
            <a:off x="761378" y="597367"/>
            <a:ext cx="7621243" cy="4454587"/>
          </a:xfrm>
          <a:prstGeom prst="rect">
            <a:avLst/>
          </a:prstGeom>
        </p:spPr>
      </p:pic>
    </p:spTree>
    <p:extLst>
      <p:ext uri="{BB962C8B-B14F-4D97-AF65-F5344CB8AC3E}">
        <p14:creationId xmlns:p14="http://schemas.microsoft.com/office/powerpoint/2010/main" val="84959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TextBox 10">
            <a:extLst>
              <a:ext uri="{FF2B5EF4-FFF2-40B4-BE49-F238E27FC236}">
                <a16:creationId xmlns:a16="http://schemas.microsoft.com/office/drawing/2014/main" id="{A92120A7-0933-9F9C-407F-EC39D79784F5}"/>
              </a:ext>
            </a:extLst>
          </p:cNvPr>
          <p:cNvSpPr txBox="1"/>
          <p:nvPr/>
        </p:nvSpPr>
        <p:spPr>
          <a:xfrm>
            <a:off x="186119" y="751910"/>
            <a:ext cx="8100126" cy="3804118"/>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Write a Hive query to identify the top three dates that experienced the largest percentage change in stock price (from open to close) for every stock. </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 Write a Hive query to identify the dates where Low is less than average month low for every stock.</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Write a Hive query to find the date with the longest consecutive streak of increasing closing prices for every stock.</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Write a Hive query to find the dates where AAL open price is higher than AAOI open price OR AAL volume greater than AMBD (write your query in an optimised way).</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Write a Hive query to calculate VH ratio(volume to high ratio).</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Write a Hive query to find the dates where previous day close and current day open difference is greater than 0 for each stock.</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mj-lt"/>
              <a:buAutoNum type="arabicPeriod"/>
              <a:tabLst/>
              <a:defRPr/>
            </a:pPr>
            <a:r>
              <a:rPr kumimoji="0" lang="en-IN" sz="1600" b="0" i="0" u="none" strike="noStrike" kern="1200" cap="none" spc="0" normalizeH="0" baseline="0" noProof="0" dirty="0">
                <a:ln>
                  <a:noFill/>
                </a:ln>
                <a:solidFill>
                  <a:schemeClr val="tx1"/>
                </a:solidFill>
                <a:effectLst/>
                <a:uLnTx/>
                <a:uFillTx/>
                <a:latin typeface="Gill Sans MT" panose="020B0502020104020203"/>
                <a:ea typeface="+mn-ea"/>
                <a:cs typeface="+mn-cs"/>
              </a:rPr>
              <a:t>Find median of volume for ABIO.</a:t>
            </a:r>
            <a:endParaRPr kumimoji="0" lang="en-US" sz="1600" b="0" i="0" u="none" strike="noStrike" kern="1200" cap="none" spc="0" normalizeH="0" baseline="0" noProof="0" dirty="0">
              <a:ln>
                <a:noFill/>
              </a:ln>
              <a:solidFill>
                <a:schemeClr val="tx1"/>
              </a:solidFill>
              <a:effectLst/>
              <a:uLnTx/>
              <a:uFillTx/>
              <a:latin typeface="Gill Sans MT" panose="020B0502020104020203"/>
              <a:ea typeface="+mn-ea"/>
              <a:cs typeface="+mn-cs"/>
            </a:endParaRPr>
          </a:p>
        </p:txBody>
      </p:sp>
      <p:sp>
        <p:nvSpPr>
          <p:cNvPr id="12" name="Google Shape;354;p28">
            <a:extLst>
              <a:ext uri="{FF2B5EF4-FFF2-40B4-BE49-F238E27FC236}">
                <a16:creationId xmlns:a16="http://schemas.microsoft.com/office/drawing/2014/main" id="{F0F06170-E088-FCEF-3282-D5FD375CC9FD}"/>
              </a:ext>
            </a:extLst>
          </p:cNvPr>
          <p:cNvSpPr txBox="1">
            <a:spLocks noGrp="1"/>
          </p:cNvSpPr>
          <p:nvPr>
            <p:ph type="title"/>
          </p:nvPr>
        </p:nvSpPr>
        <p:spPr>
          <a:xfrm>
            <a:off x="3209146" y="31705"/>
            <a:ext cx="2725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F0000"/>
                </a:solidFill>
                <a:latin typeface="Nirmala UI Semilight" panose="020B0402040204020203" pitchFamily="34" charset="0"/>
                <a:ea typeface="Nirmala UI Semilight" panose="020B0402040204020203" pitchFamily="34" charset="0"/>
                <a:cs typeface="Nirmala UI Semilight" panose="020B0402040204020203" pitchFamily="34" charset="0"/>
              </a:rPr>
              <a:t>HIVE SCANERIOS</a:t>
            </a:r>
            <a:endParaRPr sz="2400" b="1" dirty="0">
              <a:solidFill>
                <a:srgbClr val="FF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8" name="TextBox 17">
            <a:extLst>
              <a:ext uri="{FF2B5EF4-FFF2-40B4-BE49-F238E27FC236}">
                <a16:creationId xmlns:a16="http://schemas.microsoft.com/office/drawing/2014/main" id="{40241EB9-88C9-5269-F939-14141612138E}"/>
              </a:ext>
            </a:extLst>
          </p:cNvPr>
          <p:cNvSpPr txBox="1"/>
          <p:nvPr/>
        </p:nvSpPr>
        <p:spPr>
          <a:xfrm>
            <a:off x="510871" y="143408"/>
            <a:ext cx="7935132" cy="663258"/>
          </a:xfrm>
          <a:prstGeom prst="rect">
            <a:avLst/>
          </a:prstGeom>
          <a:noFill/>
        </p:spPr>
        <p:txBody>
          <a:bodyPr wrap="square">
            <a:spAutoFit/>
          </a:bodyPr>
          <a:lstStyle/>
          <a:p>
            <a:pPr marR="0" lvl="0">
              <a:lnSpc>
                <a:spcPct val="107000"/>
              </a:lnSpc>
              <a:spcBef>
                <a:spcPts val="0"/>
              </a:spcBef>
              <a:spcAft>
                <a:spcPts val="800"/>
              </a:spcAft>
            </a:pPr>
            <a:r>
              <a:rPr lang="en-US" sz="1800" kern="100" dirty="0">
                <a:solidFill>
                  <a:schemeClr val="tx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Write a Hive query to identify the top three dates that experienced the largest percentage change in stock price (from open to close) for every stock.</a:t>
            </a:r>
          </a:p>
        </p:txBody>
      </p:sp>
      <p:pic>
        <p:nvPicPr>
          <p:cNvPr id="19" name="Picture 18">
            <a:extLst>
              <a:ext uri="{FF2B5EF4-FFF2-40B4-BE49-F238E27FC236}">
                <a16:creationId xmlns:a16="http://schemas.microsoft.com/office/drawing/2014/main" id="{E8A40784-B849-5611-C445-2277F59D7F9E}"/>
              </a:ext>
            </a:extLst>
          </p:cNvPr>
          <p:cNvPicPr>
            <a:picLocks noChangeAspect="1"/>
          </p:cNvPicPr>
          <p:nvPr/>
        </p:nvPicPr>
        <p:blipFill>
          <a:blip r:embed="rId3"/>
          <a:stretch>
            <a:fillRect/>
          </a:stretch>
        </p:blipFill>
        <p:spPr>
          <a:xfrm>
            <a:off x="621816" y="1182381"/>
            <a:ext cx="7156450" cy="1027430"/>
          </a:xfrm>
          <a:prstGeom prst="rect">
            <a:avLst/>
          </a:prstGeom>
        </p:spPr>
      </p:pic>
      <p:pic>
        <p:nvPicPr>
          <p:cNvPr id="20" name="Picture 19">
            <a:extLst>
              <a:ext uri="{FF2B5EF4-FFF2-40B4-BE49-F238E27FC236}">
                <a16:creationId xmlns:a16="http://schemas.microsoft.com/office/drawing/2014/main" id="{F451CDA6-D009-3AC7-8815-EE80479949FE}"/>
              </a:ext>
            </a:extLst>
          </p:cNvPr>
          <p:cNvPicPr>
            <a:picLocks noChangeAspect="1"/>
          </p:cNvPicPr>
          <p:nvPr/>
        </p:nvPicPr>
        <p:blipFill>
          <a:blip r:embed="rId4"/>
          <a:stretch>
            <a:fillRect/>
          </a:stretch>
        </p:blipFill>
        <p:spPr>
          <a:xfrm>
            <a:off x="706695" y="2437314"/>
            <a:ext cx="3978542" cy="23051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32"/>
          <p:cNvSpPr txBox="1">
            <a:spLocks noGrp="1"/>
          </p:cNvSpPr>
          <p:nvPr>
            <p:ph type="title" idx="4294967295"/>
          </p:nvPr>
        </p:nvSpPr>
        <p:spPr>
          <a:xfrm>
            <a:off x="376766" y="140253"/>
            <a:ext cx="8525933" cy="681013"/>
          </a:xfrm>
          <a:prstGeom prst="rect">
            <a:avLst/>
          </a:prstGeom>
        </p:spPr>
        <p:txBody>
          <a:bodyPr spcFirstLastPara="1" wrap="square" lIns="91425" tIns="91425" rIns="91425" bIns="91425" anchor="t" anchorCtr="0">
            <a:noAutofit/>
          </a:bodyPr>
          <a:lstStyle/>
          <a:p>
            <a:pPr marL="0" indent="0">
              <a:lnSpc>
                <a:spcPct val="107000"/>
              </a:lnSpc>
              <a:spcAft>
                <a:spcPts val="800"/>
              </a:spcAft>
              <a:buClr>
                <a:srgbClr val="000000"/>
              </a:buClr>
              <a:buFont typeface="Arial"/>
              <a:buNone/>
            </a:pPr>
            <a:r>
              <a:rPr lang="en-US"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Arial"/>
              </a:rPr>
              <a:t>write a Hive query to find the dates where AAL open price is higher than AAOI open price OR AAL volume greater than AMBD (write your query in an optimized way).</a:t>
            </a:r>
            <a:endParaRPr sz="1800" kern="1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sym typeface="Arial"/>
            </a:endParaRPr>
          </a:p>
        </p:txBody>
      </p:sp>
      <p:pic>
        <p:nvPicPr>
          <p:cNvPr id="10" name="Picture 9">
            <a:extLst>
              <a:ext uri="{FF2B5EF4-FFF2-40B4-BE49-F238E27FC236}">
                <a16:creationId xmlns:a16="http://schemas.microsoft.com/office/drawing/2014/main" id="{C7171470-D4C3-6046-4467-88A54CDFBB3D}"/>
              </a:ext>
            </a:extLst>
          </p:cNvPr>
          <p:cNvPicPr>
            <a:picLocks noChangeAspect="1"/>
          </p:cNvPicPr>
          <p:nvPr/>
        </p:nvPicPr>
        <p:blipFill>
          <a:blip r:embed="rId3"/>
          <a:stretch>
            <a:fillRect/>
          </a:stretch>
        </p:blipFill>
        <p:spPr>
          <a:xfrm>
            <a:off x="484187" y="1121453"/>
            <a:ext cx="6963410" cy="1381760"/>
          </a:xfrm>
          <a:prstGeom prst="rect">
            <a:avLst/>
          </a:prstGeom>
        </p:spPr>
      </p:pic>
      <p:pic>
        <p:nvPicPr>
          <p:cNvPr id="11" name="Picture 10">
            <a:extLst>
              <a:ext uri="{FF2B5EF4-FFF2-40B4-BE49-F238E27FC236}">
                <a16:creationId xmlns:a16="http://schemas.microsoft.com/office/drawing/2014/main" id="{90B725EA-8B4F-AF24-53FA-0B5A076EC921}"/>
              </a:ext>
            </a:extLst>
          </p:cNvPr>
          <p:cNvPicPr>
            <a:picLocks noChangeAspect="1"/>
          </p:cNvPicPr>
          <p:nvPr/>
        </p:nvPicPr>
        <p:blipFill>
          <a:blip r:embed="rId4"/>
          <a:stretch>
            <a:fillRect/>
          </a:stretch>
        </p:blipFill>
        <p:spPr>
          <a:xfrm>
            <a:off x="583446" y="2579661"/>
            <a:ext cx="4381500" cy="4502150"/>
          </a:xfrm>
          <a:prstGeom prst="rect">
            <a:avLst/>
          </a:prstGeom>
        </p:spPr>
      </p:pic>
    </p:spTree>
  </p:cSld>
  <p:clrMapOvr>
    <a:masterClrMapping/>
  </p:clrMapOvr>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Operating System Design Pitch Deck by Slidesgo</Template>
  <TotalTime>407</TotalTime>
  <Words>1008</Words>
  <Application>Microsoft Office PowerPoint</Application>
  <PresentationFormat>On-screen Show (16:9)</PresentationFormat>
  <Paragraphs>81</Paragraphs>
  <Slides>28</Slides>
  <Notes>11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28</vt:i4>
      </vt:variant>
    </vt:vector>
  </HeadingPairs>
  <TitlesOfParts>
    <vt:vector size="46" baseType="lpstr">
      <vt:lpstr>Quantico</vt:lpstr>
      <vt:lpstr>Nunito Light</vt:lpstr>
      <vt:lpstr>Wingdings 2</vt:lpstr>
      <vt:lpstr>Source Code Pro</vt:lpstr>
      <vt:lpstr>Denk One</vt:lpstr>
      <vt:lpstr>Courier New</vt:lpstr>
      <vt:lpstr>Arial</vt:lpstr>
      <vt:lpstr>Fira Sans Extra Condensed</vt:lpstr>
      <vt:lpstr>PT Sans</vt:lpstr>
      <vt:lpstr>Nirmala UI Semilight</vt:lpstr>
      <vt:lpstr>Bebas Neue</vt:lpstr>
      <vt:lpstr>Anaheim</vt:lpstr>
      <vt:lpstr>Gill Sans MT</vt:lpstr>
      <vt:lpstr>Proxima Nova</vt:lpstr>
      <vt:lpstr>Open Sans</vt:lpstr>
      <vt:lpstr>Roboto Mono</vt:lpstr>
      <vt:lpstr>New Operating System Design Pitch Deck by Slidesgo</vt:lpstr>
      <vt:lpstr>Slidesgo Final Pages</vt:lpstr>
      <vt:lpstr>STOCK ANALYSIS    by SACHIN KHAJURIA</vt:lpstr>
      <vt:lpstr>CONTENTS:</vt:lpstr>
      <vt:lpstr>PowerPoint Presentation</vt:lpstr>
      <vt:lpstr>PowerPoint Presentation</vt:lpstr>
      <vt:lpstr>PowerPoint Presentation</vt:lpstr>
      <vt:lpstr>PowerPoint Presentation</vt:lpstr>
      <vt:lpstr>HIVE SCANERIOS</vt:lpstr>
      <vt:lpstr>PowerPoint Presentation</vt:lpstr>
      <vt:lpstr>write a Hive query to find the dates where AAL open price is higher than AAOI open price OR AAL volume greater than AMBD (write your query in an optimized way).</vt:lpstr>
      <vt:lpstr>PowerPoint Presentation</vt:lpstr>
      <vt:lpstr>PowerPoint Presentation</vt:lpstr>
      <vt:lpstr>Implementation of Optimization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ASIAN MARKET INVESTMENT PROJECT PROPOSAL</dc:title>
  <dc:creator>Admin</dc:creator>
  <cp:lastModifiedBy>Sachin khajuria</cp:lastModifiedBy>
  <cp:revision>2</cp:revision>
  <dcterms:modified xsi:type="dcterms:W3CDTF">2023-07-20T04:15:40Z</dcterms:modified>
</cp:coreProperties>
</file>